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61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7561250" cx="10693400"/>
  <p:notesSz cx="6811950" cy="9945675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None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tableStyles.xml><?xml version="1.0" encoding="utf-8"?>
<a:tblStyleLst xmlns:a="http://schemas.openxmlformats.org/drawingml/2006/main" xmlns:r="http://schemas.openxmlformats.org/officeDocument/2006/relationships" def="{07B493AD-355A-4859-9773-54968E40D0BF}">
  <a:tblStyle styleId="{07B493AD-355A-4859-9773-54968E40D0BF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insideV>
        </a:tcBdr>
        <a:fill>
          <a:solidFill>
            <a:srgbClr val="FDEAED"/>
          </a:solidFill>
        </a:fill>
      </a:tcStyle>
    </a:wholeTbl>
    <a:band1H>
      <a:tcTxStyle/>
      <a:tcStyle>
        <a:fill>
          <a:solidFill>
            <a:srgbClr val="FBD0D7"/>
          </a:solidFill>
        </a:fill>
      </a:tcStyle>
    </a:band1H>
    <a:band2H>
      <a:tcTxStyle/>
    </a:band2H>
    <a:band1V>
      <a:tcTxStyle/>
      <a:tcStyle>
        <a:fill>
          <a:solidFill>
            <a:srgbClr val="FBD0D7"/>
          </a:solidFill>
        </a:fill>
      </a:tcStyle>
    </a:band1V>
    <a:band2V>
      <a:tcTxStyle/>
    </a:band2V>
    <a:lastCol>
      <a:tcTxStyle b="on" i="off"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/>
          <p:nvPr>
            <p:ph idx="2" type="hdr"/>
          </p:nvPr>
        </p:nvSpPr>
        <p:spPr>
          <a:xfrm>
            <a:off x="0" y="1"/>
            <a:ext cx="2952054" cy="49674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300" u="none" cap="none" strike="noStrike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4" name="Shape 4"/>
          <p:cNvSpPr txBox="1"/>
          <p:nvPr>
            <p:ph idx="10" type="dt"/>
          </p:nvPr>
        </p:nvSpPr>
        <p:spPr>
          <a:xfrm>
            <a:off x="3859909" y="1"/>
            <a:ext cx="2950531" cy="49674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r">
              <a:spcBef>
                <a:spcPts val="0"/>
              </a:spcBef>
              <a:defRPr b="0" i="0" sz="1300" u="none" cap="none" strike="noStrike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5" name="Shape 5"/>
          <p:cNvSpPr/>
          <p:nvPr>
            <p:ph idx="3" type="sldImg"/>
          </p:nvPr>
        </p:nvSpPr>
        <p:spPr>
          <a:xfrm>
            <a:off x="769938" y="746125"/>
            <a:ext cx="5272087" cy="3729038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med" w="med" type="none"/>
            <a:tailEnd len="med" w="med" type="none"/>
          </a:ln>
        </p:spPr>
      </p:sp>
      <p:sp>
        <p:nvSpPr>
          <p:cNvPr id="6" name="Shape 6"/>
          <p:cNvSpPr txBox="1"/>
          <p:nvPr>
            <p:ph idx="1" type="body"/>
          </p:nvPr>
        </p:nvSpPr>
        <p:spPr>
          <a:xfrm>
            <a:off x="680892" y="4723700"/>
            <a:ext cx="5450180" cy="447532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/>
          <a:lstStyle>
            <a:lvl1pPr lvl="0">
              <a:spcBef>
                <a:spcPts val="0"/>
              </a:spcBef>
              <a:buChar char="●"/>
              <a:defRPr/>
            </a:lvl1pPr>
            <a:lvl2pPr lvl="1">
              <a:spcBef>
                <a:spcPts val="0"/>
              </a:spcBef>
              <a:buChar char="○"/>
              <a:defRPr/>
            </a:lvl2pPr>
            <a:lvl3pPr lvl="2">
              <a:spcBef>
                <a:spcPts val="0"/>
              </a:spcBef>
              <a:buChar char="■"/>
              <a:defRPr/>
            </a:lvl3pPr>
            <a:lvl4pPr lvl="3">
              <a:spcBef>
                <a:spcPts val="0"/>
              </a:spcBef>
              <a:buChar char="●"/>
              <a:defRPr/>
            </a:lvl4pPr>
            <a:lvl5pPr lvl="4">
              <a:spcBef>
                <a:spcPts val="0"/>
              </a:spcBef>
              <a:buChar char="○"/>
              <a:defRPr/>
            </a:lvl5pPr>
            <a:lvl6pPr lvl="5">
              <a:spcBef>
                <a:spcPts val="0"/>
              </a:spcBef>
              <a:buChar char="■"/>
              <a:defRPr/>
            </a:lvl6pPr>
            <a:lvl7pPr lvl="6">
              <a:spcBef>
                <a:spcPts val="0"/>
              </a:spcBef>
              <a:buChar char="●"/>
              <a:defRPr/>
            </a:lvl7pPr>
            <a:lvl8pPr lvl="7">
              <a:spcBef>
                <a:spcPts val="0"/>
              </a:spcBef>
              <a:buChar char="○"/>
              <a:defRPr/>
            </a:lvl8pPr>
            <a:lvl9pPr lvl="8">
              <a:spcBef>
                <a:spcPts val="0"/>
              </a:spcBef>
              <a:buChar char="■"/>
              <a:defRPr/>
            </a:lvl9pPr>
          </a:lstStyle>
          <a:p/>
        </p:txBody>
      </p:sp>
      <p:sp>
        <p:nvSpPr>
          <p:cNvPr id="7" name="Shape 7"/>
          <p:cNvSpPr txBox="1"/>
          <p:nvPr>
            <p:ph idx="11" type="ftr"/>
          </p:nvPr>
        </p:nvSpPr>
        <p:spPr>
          <a:xfrm>
            <a:off x="0" y="9445858"/>
            <a:ext cx="2952054" cy="4982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marR="0" rtl="0" algn="l">
              <a:spcBef>
                <a:spcPts val="0"/>
              </a:spcBef>
              <a:defRPr b="0" i="0" sz="1300" u="none" cap="none" strike="noStrike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/>
        </p:txBody>
      </p:sp>
      <p:sp>
        <p:nvSpPr>
          <p:cNvPr id="8" name="Shape 8"/>
          <p:cNvSpPr txBox="1"/>
          <p:nvPr>
            <p:ph idx="12" type="sldNum"/>
          </p:nvPr>
        </p:nvSpPr>
        <p:spPr>
          <a:xfrm>
            <a:off x="3859909" y="9445858"/>
            <a:ext cx="2950531" cy="4982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>
            <a:noAutofit/>
          </a:bodyPr>
          <a:lstStyle/>
          <a:p>
            <a:pPr indent="0" lvl="0" marL="0" marR="0" rtl="0" algn="r">
              <a:spcBef>
                <a:spcPts val="0"/>
              </a:spcBef>
            </a:pPr>
            <a:r>
              <a:t/>
            </a:r>
            <a:endParaRPr b="0" i="0" sz="1300" u="none" cap="none" strike="noStrike">
              <a:solidFill>
                <a:schemeClr val="dk1"/>
              </a:solidFill>
            </a:endParaRPr>
          </a:p>
          <a:p>
            <a:pPr indent="0" lvl="1" marL="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2" marL="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3" marL="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4" marL="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5" marL="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6" marL="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7" marL="0" marR="0" rtl="0" algn="l">
              <a:spcBef>
                <a:spcPts val="0"/>
              </a:spcBef>
            </a:pPr>
            <a:r>
              <a:t/>
            </a:r>
            <a:endParaRPr/>
          </a:p>
          <a:p>
            <a:pPr indent="0" lvl="8" marL="0" marR="0" rtl="0" algn="l">
              <a:spcBef>
                <a:spcPts val="0"/>
              </a:spcBef>
            </a:pPr>
            <a:r>
              <a:t/>
            </a:r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 txBox="1"/>
          <p:nvPr>
            <p:ph idx="12" type="sldNum"/>
          </p:nvPr>
        </p:nvSpPr>
        <p:spPr>
          <a:xfrm>
            <a:off x="3859909" y="9445858"/>
            <a:ext cx="2950531" cy="498287"/>
          </a:xfrm>
          <a:prstGeom prst="rect">
            <a:avLst/>
          </a:prstGeom>
          <a:noFill/>
          <a:ln>
            <a:noFill/>
          </a:ln>
        </p:spPr>
        <p:txBody>
          <a:bodyPr anchorCtr="0" anchor="b" bIns="47850" lIns="95725" rIns="95725" wrap="square" tIns="4785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lang="en-GB"/>
              <a:t> </a:t>
            </a:r>
          </a:p>
        </p:txBody>
      </p:sp>
      <p:sp>
        <p:nvSpPr>
          <p:cNvPr id="78" name="Shape 78"/>
          <p:cNvSpPr/>
          <p:nvPr>
            <p:ph idx="2" type="sldImg"/>
          </p:nvPr>
        </p:nvSpPr>
        <p:spPr>
          <a:xfrm>
            <a:off x="769938" y="746125"/>
            <a:ext cx="5272087" cy="3729038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9" name="Shape 79"/>
          <p:cNvSpPr txBox="1"/>
          <p:nvPr>
            <p:ph idx="1" type="body"/>
          </p:nvPr>
        </p:nvSpPr>
        <p:spPr>
          <a:xfrm>
            <a:off x="680892" y="4723700"/>
            <a:ext cx="5450180" cy="4475328"/>
          </a:xfrm>
          <a:prstGeom prst="rect">
            <a:avLst/>
          </a:prstGeom>
          <a:noFill/>
          <a:ln>
            <a:noFill/>
          </a:ln>
        </p:spPr>
        <p:txBody>
          <a:bodyPr anchorCtr="0" anchor="t" bIns="47850" lIns="95725" rIns="95725" wrap="square" tIns="4785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Shape 185"/>
          <p:cNvSpPr txBox="1"/>
          <p:nvPr>
            <p:ph idx="12" type="sldNum"/>
          </p:nvPr>
        </p:nvSpPr>
        <p:spPr>
          <a:xfrm>
            <a:off x="3859909" y="9445858"/>
            <a:ext cx="2950531" cy="498287"/>
          </a:xfrm>
          <a:prstGeom prst="rect">
            <a:avLst/>
          </a:prstGeom>
          <a:noFill/>
          <a:ln>
            <a:noFill/>
          </a:ln>
        </p:spPr>
        <p:txBody>
          <a:bodyPr anchorCtr="0" anchor="b" bIns="47850" lIns="95725" rIns="95725" wrap="square" tIns="4785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lang="en-GB"/>
              <a:t> </a:t>
            </a:r>
          </a:p>
        </p:txBody>
      </p:sp>
      <p:sp>
        <p:nvSpPr>
          <p:cNvPr id="186" name="Shape 186"/>
          <p:cNvSpPr/>
          <p:nvPr>
            <p:ph idx="2" type="sldImg"/>
          </p:nvPr>
        </p:nvSpPr>
        <p:spPr>
          <a:xfrm>
            <a:off x="769938" y="746125"/>
            <a:ext cx="5272087" cy="3729038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87" name="Shape 187"/>
          <p:cNvSpPr txBox="1"/>
          <p:nvPr>
            <p:ph idx="1" type="body"/>
          </p:nvPr>
        </p:nvSpPr>
        <p:spPr>
          <a:xfrm>
            <a:off x="680892" y="4723700"/>
            <a:ext cx="5450180" cy="4475328"/>
          </a:xfrm>
          <a:prstGeom prst="rect">
            <a:avLst/>
          </a:prstGeom>
          <a:noFill/>
          <a:ln>
            <a:noFill/>
          </a:ln>
        </p:spPr>
        <p:txBody>
          <a:bodyPr anchorCtr="0" anchor="t" bIns="47850" lIns="95725" rIns="95725" wrap="square" tIns="4785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/>
          <p:nvPr>
            <p:ph idx="12" type="sldNum"/>
          </p:nvPr>
        </p:nvSpPr>
        <p:spPr>
          <a:xfrm>
            <a:off x="3859909" y="9445858"/>
            <a:ext cx="2950531" cy="498287"/>
          </a:xfrm>
          <a:prstGeom prst="rect">
            <a:avLst/>
          </a:prstGeom>
          <a:noFill/>
          <a:ln>
            <a:noFill/>
          </a:ln>
        </p:spPr>
        <p:txBody>
          <a:bodyPr anchorCtr="0" anchor="b" bIns="47850" lIns="95725" rIns="95725" wrap="square" tIns="4785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lang="en-GB"/>
              <a:t> </a:t>
            </a:r>
          </a:p>
        </p:txBody>
      </p:sp>
      <p:sp>
        <p:nvSpPr>
          <p:cNvPr id="90" name="Shape 90"/>
          <p:cNvSpPr/>
          <p:nvPr>
            <p:ph idx="2" type="sldImg"/>
          </p:nvPr>
        </p:nvSpPr>
        <p:spPr>
          <a:xfrm>
            <a:off x="769938" y="746125"/>
            <a:ext cx="5272087" cy="3729038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1" name="Shape 91"/>
          <p:cNvSpPr txBox="1"/>
          <p:nvPr>
            <p:ph idx="1" type="body"/>
          </p:nvPr>
        </p:nvSpPr>
        <p:spPr>
          <a:xfrm>
            <a:off x="680892" y="4723700"/>
            <a:ext cx="5450180" cy="4475328"/>
          </a:xfrm>
          <a:prstGeom prst="rect">
            <a:avLst/>
          </a:prstGeom>
          <a:noFill/>
          <a:ln>
            <a:noFill/>
          </a:ln>
        </p:spPr>
        <p:txBody>
          <a:bodyPr anchorCtr="0" anchor="t" bIns="47850" lIns="95725" rIns="95725" wrap="square" tIns="4785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Shape 104"/>
          <p:cNvSpPr txBox="1"/>
          <p:nvPr>
            <p:ph idx="12" type="sldNum"/>
          </p:nvPr>
        </p:nvSpPr>
        <p:spPr>
          <a:xfrm>
            <a:off x="3859909" y="9445858"/>
            <a:ext cx="2950531" cy="498287"/>
          </a:xfrm>
          <a:prstGeom prst="rect">
            <a:avLst/>
          </a:prstGeom>
          <a:noFill/>
          <a:ln>
            <a:noFill/>
          </a:ln>
        </p:spPr>
        <p:txBody>
          <a:bodyPr anchorCtr="0" anchor="b" bIns="47850" lIns="95725" rIns="95725" wrap="square" tIns="4785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lang="en-GB"/>
              <a:t> </a:t>
            </a:r>
          </a:p>
        </p:txBody>
      </p:sp>
      <p:sp>
        <p:nvSpPr>
          <p:cNvPr id="105" name="Shape 105"/>
          <p:cNvSpPr/>
          <p:nvPr>
            <p:ph idx="2" type="sldImg"/>
          </p:nvPr>
        </p:nvSpPr>
        <p:spPr>
          <a:xfrm>
            <a:off x="769938" y="746125"/>
            <a:ext cx="5272087" cy="3729038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6" name="Shape 106"/>
          <p:cNvSpPr txBox="1"/>
          <p:nvPr>
            <p:ph idx="1" type="body"/>
          </p:nvPr>
        </p:nvSpPr>
        <p:spPr>
          <a:xfrm>
            <a:off x="680892" y="4723700"/>
            <a:ext cx="5450180" cy="4475328"/>
          </a:xfrm>
          <a:prstGeom prst="rect">
            <a:avLst/>
          </a:prstGeom>
          <a:noFill/>
          <a:ln>
            <a:noFill/>
          </a:ln>
        </p:spPr>
        <p:txBody>
          <a:bodyPr anchorCtr="0" anchor="t" bIns="47850" lIns="95725" rIns="95725" wrap="square" tIns="4785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Shape 123"/>
          <p:cNvSpPr txBox="1"/>
          <p:nvPr>
            <p:ph idx="12" type="sldNum"/>
          </p:nvPr>
        </p:nvSpPr>
        <p:spPr>
          <a:xfrm>
            <a:off x="3859909" y="9445858"/>
            <a:ext cx="2950531" cy="498287"/>
          </a:xfrm>
          <a:prstGeom prst="rect">
            <a:avLst/>
          </a:prstGeom>
          <a:noFill/>
          <a:ln>
            <a:noFill/>
          </a:ln>
        </p:spPr>
        <p:txBody>
          <a:bodyPr anchorCtr="0" anchor="b" bIns="47850" lIns="95725" rIns="95725" wrap="square" tIns="4785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lang="en-GB"/>
              <a:t> </a:t>
            </a:r>
          </a:p>
        </p:txBody>
      </p:sp>
      <p:sp>
        <p:nvSpPr>
          <p:cNvPr id="124" name="Shape 124"/>
          <p:cNvSpPr/>
          <p:nvPr>
            <p:ph idx="2" type="sldImg"/>
          </p:nvPr>
        </p:nvSpPr>
        <p:spPr>
          <a:xfrm>
            <a:off x="769938" y="746125"/>
            <a:ext cx="5272087" cy="3729038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5" name="Shape 125"/>
          <p:cNvSpPr txBox="1"/>
          <p:nvPr>
            <p:ph idx="1" type="body"/>
          </p:nvPr>
        </p:nvSpPr>
        <p:spPr>
          <a:xfrm>
            <a:off x="680892" y="4723700"/>
            <a:ext cx="5450180" cy="4475328"/>
          </a:xfrm>
          <a:prstGeom prst="rect">
            <a:avLst/>
          </a:prstGeom>
          <a:noFill/>
          <a:ln>
            <a:noFill/>
          </a:ln>
        </p:spPr>
        <p:txBody>
          <a:bodyPr anchorCtr="0" anchor="t" bIns="47850" lIns="95725" rIns="95725" wrap="square" tIns="4785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Shape 134"/>
          <p:cNvSpPr txBox="1"/>
          <p:nvPr>
            <p:ph idx="12" type="sldNum"/>
          </p:nvPr>
        </p:nvSpPr>
        <p:spPr>
          <a:xfrm>
            <a:off x="3859909" y="9445858"/>
            <a:ext cx="2950531" cy="498287"/>
          </a:xfrm>
          <a:prstGeom prst="rect">
            <a:avLst/>
          </a:prstGeom>
          <a:noFill/>
          <a:ln>
            <a:noFill/>
          </a:ln>
        </p:spPr>
        <p:txBody>
          <a:bodyPr anchorCtr="0" anchor="b" bIns="47850" lIns="95725" rIns="95725" wrap="square" tIns="4785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lang="en-GB"/>
              <a:t> </a:t>
            </a:r>
          </a:p>
        </p:txBody>
      </p:sp>
      <p:sp>
        <p:nvSpPr>
          <p:cNvPr id="135" name="Shape 135"/>
          <p:cNvSpPr/>
          <p:nvPr>
            <p:ph idx="2" type="sldImg"/>
          </p:nvPr>
        </p:nvSpPr>
        <p:spPr>
          <a:xfrm>
            <a:off x="769938" y="746125"/>
            <a:ext cx="5272087" cy="3729038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6" name="Shape 136"/>
          <p:cNvSpPr txBox="1"/>
          <p:nvPr>
            <p:ph idx="1" type="body"/>
          </p:nvPr>
        </p:nvSpPr>
        <p:spPr>
          <a:xfrm>
            <a:off x="680892" y="4723700"/>
            <a:ext cx="5450180" cy="4475328"/>
          </a:xfrm>
          <a:prstGeom prst="rect">
            <a:avLst/>
          </a:prstGeom>
          <a:noFill/>
          <a:ln>
            <a:noFill/>
          </a:ln>
        </p:spPr>
        <p:txBody>
          <a:bodyPr anchorCtr="0" anchor="t" bIns="47850" lIns="95725" rIns="95725" wrap="square" tIns="4785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 txBox="1"/>
          <p:nvPr>
            <p:ph idx="12" type="sldNum"/>
          </p:nvPr>
        </p:nvSpPr>
        <p:spPr>
          <a:xfrm>
            <a:off x="3859909" y="9445858"/>
            <a:ext cx="2950531" cy="498287"/>
          </a:xfrm>
          <a:prstGeom prst="rect">
            <a:avLst/>
          </a:prstGeom>
          <a:noFill/>
          <a:ln>
            <a:noFill/>
          </a:ln>
        </p:spPr>
        <p:txBody>
          <a:bodyPr anchorCtr="0" anchor="b" bIns="47850" lIns="95725" rIns="95725" wrap="square" tIns="4785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lang="en-GB"/>
              <a:t> </a:t>
            </a:r>
          </a:p>
        </p:txBody>
      </p:sp>
      <p:sp>
        <p:nvSpPr>
          <p:cNvPr id="144" name="Shape 144"/>
          <p:cNvSpPr/>
          <p:nvPr>
            <p:ph idx="2" type="sldImg"/>
          </p:nvPr>
        </p:nvSpPr>
        <p:spPr>
          <a:xfrm>
            <a:off x="769938" y="746125"/>
            <a:ext cx="5272087" cy="3729038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45" name="Shape 145"/>
          <p:cNvSpPr txBox="1"/>
          <p:nvPr>
            <p:ph idx="1" type="body"/>
          </p:nvPr>
        </p:nvSpPr>
        <p:spPr>
          <a:xfrm>
            <a:off x="680892" y="4723700"/>
            <a:ext cx="5450180" cy="4475328"/>
          </a:xfrm>
          <a:prstGeom prst="rect">
            <a:avLst/>
          </a:prstGeom>
          <a:noFill/>
          <a:ln>
            <a:noFill/>
          </a:ln>
        </p:spPr>
        <p:txBody>
          <a:bodyPr anchorCtr="0" anchor="t" bIns="47850" lIns="95725" rIns="95725" wrap="square" tIns="4785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Shape 155"/>
          <p:cNvSpPr txBox="1"/>
          <p:nvPr>
            <p:ph idx="12" type="sldNum"/>
          </p:nvPr>
        </p:nvSpPr>
        <p:spPr>
          <a:xfrm>
            <a:off x="3859909" y="9445858"/>
            <a:ext cx="2950531" cy="498287"/>
          </a:xfrm>
          <a:prstGeom prst="rect">
            <a:avLst/>
          </a:prstGeom>
          <a:noFill/>
          <a:ln>
            <a:noFill/>
          </a:ln>
        </p:spPr>
        <p:txBody>
          <a:bodyPr anchorCtr="0" anchor="b" bIns="47850" lIns="95725" rIns="95725" wrap="square" tIns="4785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lang="en-GB"/>
              <a:t> </a:t>
            </a:r>
          </a:p>
        </p:txBody>
      </p:sp>
      <p:sp>
        <p:nvSpPr>
          <p:cNvPr id="156" name="Shape 156"/>
          <p:cNvSpPr/>
          <p:nvPr>
            <p:ph idx="2" type="sldImg"/>
          </p:nvPr>
        </p:nvSpPr>
        <p:spPr>
          <a:xfrm>
            <a:off x="769938" y="746125"/>
            <a:ext cx="5272087" cy="3729038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57" name="Shape 157"/>
          <p:cNvSpPr txBox="1"/>
          <p:nvPr>
            <p:ph idx="1" type="body"/>
          </p:nvPr>
        </p:nvSpPr>
        <p:spPr>
          <a:xfrm>
            <a:off x="680892" y="4723700"/>
            <a:ext cx="5450180" cy="4475328"/>
          </a:xfrm>
          <a:prstGeom prst="rect">
            <a:avLst/>
          </a:prstGeom>
          <a:noFill/>
          <a:ln>
            <a:noFill/>
          </a:ln>
        </p:spPr>
        <p:txBody>
          <a:bodyPr anchorCtr="0" anchor="t" bIns="47850" lIns="95725" rIns="95725" wrap="square" tIns="4785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Shape 165"/>
          <p:cNvSpPr txBox="1"/>
          <p:nvPr>
            <p:ph idx="12" type="sldNum"/>
          </p:nvPr>
        </p:nvSpPr>
        <p:spPr>
          <a:xfrm>
            <a:off x="3859909" y="9445858"/>
            <a:ext cx="2950531" cy="498287"/>
          </a:xfrm>
          <a:prstGeom prst="rect">
            <a:avLst/>
          </a:prstGeom>
          <a:noFill/>
          <a:ln>
            <a:noFill/>
          </a:ln>
        </p:spPr>
        <p:txBody>
          <a:bodyPr anchorCtr="0" anchor="b" bIns="47850" lIns="95725" rIns="95725" wrap="square" tIns="4785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lang="en-GB"/>
              <a:t> </a:t>
            </a:r>
          </a:p>
        </p:txBody>
      </p:sp>
      <p:sp>
        <p:nvSpPr>
          <p:cNvPr id="166" name="Shape 166"/>
          <p:cNvSpPr/>
          <p:nvPr>
            <p:ph idx="2" type="sldImg"/>
          </p:nvPr>
        </p:nvSpPr>
        <p:spPr>
          <a:xfrm>
            <a:off x="769938" y="746125"/>
            <a:ext cx="5272087" cy="3729038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67" name="Shape 167"/>
          <p:cNvSpPr txBox="1"/>
          <p:nvPr>
            <p:ph idx="1" type="body"/>
          </p:nvPr>
        </p:nvSpPr>
        <p:spPr>
          <a:xfrm>
            <a:off x="680892" y="4723700"/>
            <a:ext cx="5450180" cy="4475328"/>
          </a:xfrm>
          <a:prstGeom prst="rect">
            <a:avLst/>
          </a:prstGeom>
          <a:noFill/>
          <a:ln>
            <a:noFill/>
          </a:ln>
        </p:spPr>
        <p:txBody>
          <a:bodyPr anchorCtr="0" anchor="t" bIns="47850" lIns="95725" rIns="95725" wrap="square" tIns="4785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 txBox="1"/>
          <p:nvPr>
            <p:ph idx="12" type="sldNum"/>
          </p:nvPr>
        </p:nvSpPr>
        <p:spPr>
          <a:xfrm>
            <a:off x="3859909" y="9445858"/>
            <a:ext cx="2950531" cy="498287"/>
          </a:xfrm>
          <a:prstGeom prst="rect">
            <a:avLst/>
          </a:prstGeom>
          <a:noFill/>
          <a:ln>
            <a:noFill/>
          </a:ln>
        </p:spPr>
        <p:txBody>
          <a:bodyPr anchorCtr="0" anchor="b" bIns="47850" lIns="95725" rIns="95725" wrap="square" tIns="47850">
            <a:noAutofit/>
          </a:bodyPr>
          <a:lstStyle/>
          <a:p>
            <a:pPr indent="0" lvl="0" marL="0" marR="0" rtl="0" algn="r">
              <a:spcBef>
                <a:spcPts val="0"/>
              </a:spcBef>
              <a:buSzPct val="25000"/>
              <a:buNone/>
            </a:pPr>
            <a:r>
              <a:rPr lang="en-GB"/>
              <a:t> </a:t>
            </a:r>
          </a:p>
        </p:txBody>
      </p:sp>
      <p:sp>
        <p:nvSpPr>
          <p:cNvPr id="176" name="Shape 176"/>
          <p:cNvSpPr/>
          <p:nvPr>
            <p:ph idx="2" type="sldImg"/>
          </p:nvPr>
        </p:nvSpPr>
        <p:spPr>
          <a:xfrm>
            <a:off x="769938" y="746125"/>
            <a:ext cx="5272087" cy="3729038"/>
          </a:xfrm>
          <a:custGeom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77" name="Shape 177"/>
          <p:cNvSpPr txBox="1"/>
          <p:nvPr>
            <p:ph idx="1" type="body"/>
          </p:nvPr>
        </p:nvSpPr>
        <p:spPr>
          <a:xfrm>
            <a:off x="680892" y="4723700"/>
            <a:ext cx="5450180" cy="4475328"/>
          </a:xfrm>
          <a:prstGeom prst="rect">
            <a:avLst/>
          </a:prstGeom>
          <a:noFill/>
          <a:ln>
            <a:noFill/>
          </a:ln>
        </p:spPr>
        <p:txBody>
          <a:bodyPr anchorCtr="0" anchor="t" bIns="47850" lIns="95725" rIns="95725" wrap="square" tIns="4785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Sp="0" type="title">
  <p:cSld name="Title slide">
    <p:bg>
      <p:bgPr>
        <a:solidFill>
          <a:schemeClr val="lt1"/>
        </a:soli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Shape 17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9382125" y="6916738"/>
            <a:ext cx="974725" cy="37465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Shape 18"/>
          <p:cNvSpPr/>
          <p:nvPr/>
        </p:nvSpPr>
        <p:spPr>
          <a:xfrm>
            <a:off x="3175" y="319088"/>
            <a:ext cx="10353675" cy="5889625"/>
          </a:xfrm>
          <a:prstGeom prst="rect">
            <a:avLst/>
          </a:prstGeom>
          <a:solidFill>
            <a:srgbClr val="2EAFA4"/>
          </a:solidFill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" name="Shape 19"/>
          <p:cNvSpPr/>
          <p:nvPr/>
        </p:nvSpPr>
        <p:spPr>
          <a:xfrm>
            <a:off x="336550" y="0"/>
            <a:ext cx="188913" cy="990600"/>
          </a:xfrm>
          <a:custGeom>
            <a:pathLst>
              <a:path extrusionOk="0" h="666" w="120">
                <a:moveTo>
                  <a:pt x="120" y="581"/>
                </a:moveTo>
                <a:lnTo>
                  <a:pt x="120" y="0"/>
                </a:lnTo>
                <a:lnTo>
                  <a:pt x="0" y="0"/>
                </a:lnTo>
                <a:lnTo>
                  <a:pt x="0" y="666"/>
                </a:lnTo>
                <a:lnTo>
                  <a:pt x="120" y="581"/>
                </a:lnTo>
                <a:close/>
              </a:path>
            </a:pathLst>
          </a:custGeom>
          <a:solidFill>
            <a:srgbClr val="EC1C3C"/>
          </a:solidFill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0" name="Shape 20"/>
          <p:cNvSpPr/>
          <p:nvPr/>
        </p:nvSpPr>
        <p:spPr>
          <a:xfrm>
            <a:off x="336550" y="5546725"/>
            <a:ext cx="188913" cy="2014538"/>
          </a:xfrm>
          <a:custGeom>
            <a:pathLst>
              <a:path extrusionOk="0" h="1354" w="120">
                <a:moveTo>
                  <a:pt x="120" y="0"/>
                </a:moveTo>
                <a:lnTo>
                  <a:pt x="120" y="1354"/>
                </a:lnTo>
                <a:lnTo>
                  <a:pt x="0" y="1354"/>
                </a:lnTo>
                <a:lnTo>
                  <a:pt x="0" y="85"/>
                </a:lnTo>
                <a:lnTo>
                  <a:pt x="120" y="0"/>
                </a:lnTo>
                <a:close/>
              </a:path>
            </a:pathLst>
          </a:custGeom>
          <a:solidFill>
            <a:srgbClr val="EC1C3C"/>
          </a:solidFill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21" name="Shape 21"/>
          <p:cNvSpPr/>
          <p:nvPr/>
        </p:nvSpPr>
        <p:spPr>
          <a:xfrm>
            <a:off x="336550" y="1520825"/>
            <a:ext cx="9705975" cy="57943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wrap="square" tIns="0">
            <a:noAutofit/>
          </a:bodyPr>
          <a:lstStyle/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en-GB" sz="2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BEMUTATKOZÁS</a:t>
            </a:r>
          </a:p>
        </p:txBody>
      </p:sp>
      <p:sp>
        <p:nvSpPr>
          <p:cNvPr id="22" name="Shape 22"/>
          <p:cNvSpPr/>
          <p:nvPr/>
        </p:nvSpPr>
        <p:spPr>
          <a:xfrm>
            <a:off x="336550" y="2100263"/>
            <a:ext cx="9705975" cy="3038475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wrap="square" tIns="0">
            <a:noAutofit/>
          </a:bodyPr>
          <a:lstStyle/>
          <a:p>
            <a:pPr indent="0" lvl="0" marL="0" marR="0" rtl="0" algn="l">
              <a:spcBef>
                <a:spcPts val="540"/>
              </a:spcBef>
              <a:spcAft>
                <a:spcPts val="0"/>
              </a:spcAft>
              <a:buSzPct val="25000"/>
              <a:buNone/>
            </a:pPr>
            <a:r>
              <a:rPr b="1" i="0" lang="en-GB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Téma – a bemutató alcíme</a:t>
            </a:r>
          </a:p>
          <a:p>
            <a:pPr indent="0" lvl="0" marL="0" marR="0" rtl="0" algn="l">
              <a:spcBef>
                <a:spcPts val="540"/>
              </a:spcBef>
              <a:spcAft>
                <a:spcPts val="0"/>
              </a:spcAft>
              <a:buSzPct val="25000"/>
              <a:buNone/>
            </a:pPr>
            <a:r>
              <a:rPr b="1" i="0" lang="en-GB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Alkalom – Ügyfél</a:t>
            </a: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spcBef>
                <a:spcPts val="540"/>
              </a:spcBef>
              <a:spcAft>
                <a:spcPts val="0"/>
              </a:spcAft>
              <a:buSzPct val="25000"/>
              <a:buNone/>
            </a:pPr>
            <a:r>
              <a:rPr b="1" i="0" lang="en-GB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SZERZŐ / SZERZŐK</a:t>
            </a:r>
          </a:p>
          <a:p>
            <a:pPr indent="0" lvl="0" marL="0" marR="0" rtl="0" algn="l">
              <a:spcBef>
                <a:spcPts val="540"/>
              </a:spcBef>
              <a:spcAft>
                <a:spcPts val="0"/>
              </a:spcAft>
              <a:buSzPct val="25000"/>
              <a:buNone/>
            </a:pPr>
            <a:r>
              <a:rPr b="1" i="0" lang="en-GB" sz="18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2010. Január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vertTx">
  <p:cSld name="VERTICAL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/>
          <p:nvPr>
            <p:ph type="title"/>
          </p:nvPr>
        </p:nvSpPr>
        <p:spPr>
          <a:xfrm>
            <a:off x="336550" y="741363"/>
            <a:ext cx="10020300" cy="10715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L="9144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L="13716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L="18288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60" name="Shape 60"/>
          <p:cNvSpPr txBox="1"/>
          <p:nvPr>
            <p:ph idx="1" type="body"/>
          </p:nvPr>
        </p:nvSpPr>
        <p:spPr>
          <a:xfrm rot="5400000">
            <a:off x="3047206" y="-702468"/>
            <a:ext cx="4598987" cy="10020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222250" lvl="0" marL="342900" rtl="0" algn="l">
              <a:spcBef>
                <a:spcPts val="960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●"/>
              <a:defRPr b="1" sz="32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563562" lvl="1" marL="1588" rtl="0" algn="l">
              <a:spcBef>
                <a:spcPts val="84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2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177800" lvl="2" marL="269875" rtl="0" algn="l">
              <a:spcBef>
                <a:spcPts val="7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11137" lvl="3" marL="541338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12725" lvl="4" marL="809625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12725" lvl="5" marL="1266825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12725" lvl="6" marL="1724025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12725" lvl="7" marL="2181225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12725" lvl="8" marL="2638425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61" name="Shape 61"/>
          <p:cNvSpPr txBox="1"/>
          <p:nvPr>
            <p:ph idx="12" type="sldNum"/>
          </p:nvPr>
        </p:nvSpPr>
        <p:spPr>
          <a:xfrm>
            <a:off x="758825" y="7151688"/>
            <a:ext cx="2495550" cy="1825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-88900" lvl="0" marL="0" marR="0" rtl="0" algn="l">
              <a:spcBef>
                <a:spcPts val="0"/>
              </a:spcBef>
            </a:pPr>
            <a:r>
              <a:t/>
            </a:r>
            <a:endParaRPr b="0" i="0" sz="1000" u="none" cap="none" strike="noStrike">
              <a:solidFill>
                <a:srgbClr val="ED1A3B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1" marL="457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2" marL="914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3" marL="1371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4" marL="18288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5" marL="22860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6" marL="2743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7" marL="3200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8" marL="3657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vertTitleAndTx">
  <p:cSld name="VERTICAL_TITLE_AND_VERTICAL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Shape 63"/>
          <p:cNvSpPr txBox="1"/>
          <p:nvPr>
            <p:ph type="title"/>
          </p:nvPr>
        </p:nvSpPr>
        <p:spPr>
          <a:xfrm rot="5400000">
            <a:off x="6171407" y="2421731"/>
            <a:ext cx="5865812" cy="2505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L="9144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L="13716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L="18288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64" name="Shape 64"/>
          <p:cNvSpPr txBox="1"/>
          <p:nvPr>
            <p:ph idx="1" type="body"/>
          </p:nvPr>
        </p:nvSpPr>
        <p:spPr>
          <a:xfrm rot="5400000">
            <a:off x="1085057" y="-7143"/>
            <a:ext cx="5865812" cy="736282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222250" lvl="0" marL="342900" rtl="0" algn="l">
              <a:spcBef>
                <a:spcPts val="960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●"/>
              <a:defRPr b="1" sz="32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563562" lvl="1" marL="1588" rtl="0" algn="l">
              <a:spcBef>
                <a:spcPts val="84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2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177800" lvl="2" marL="269875" rtl="0" algn="l">
              <a:spcBef>
                <a:spcPts val="7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11137" lvl="3" marL="541338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12725" lvl="4" marL="809625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12725" lvl="5" marL="1266825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12725" lvl="6" marL="1724025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12725" lvl="7" marL="2181225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12725" lvl="8" marL="2638425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65" name="Shape 65"/>
          <p:cNvSpPr txBox="1"/>
          <p:nvPr>
            <p:ph idx="12" type="sldNum"/>
          </p:nvPr>
        </p:nvSpPr>
        <p:spPr>
          <a:xfrm>
            <a:off x="758825" y="7151688"/>
            <a:ext cx="2495550" cy="1825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-88900" lvl="0" marL="0" marR="0" rtl="0" algn="l">
              <a:spcBef>
                <a:spcPts val="0"/>
              </a:spcBef>
            </a:pPr>
            <a:r>
              <a:t/>
            </a:r>
            <a:endParaRPr b="0" i="0" sz="1000" u="none" cap="none" strike="noStrike">
              <a:solidFill>
                <a:srgbClr val="ED1A3B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1" marL="457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2" marL="914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3" marL="1371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4" marL="18288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5" marL="22860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6" marL="2743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7" marL="3200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8" marL="3657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objOnly">
  <p:cSld name="OBJECT_ONLY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 txBox="1"/>
          <p:nvPr>
            <p:ph idx="1" type="body"/>
          </p:nvPr>
        </p:nvSpPr>
        <p:spPr>
          <a:xfrm>
            <a:off x="336550" y="741363"/>
            <a:ext cx="10020300" cy="58658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222250" lvl="0" marL="342900" rtl="0" algn="l">
              <a:spcBef>
                <a:spcPts val="960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●"/>
              <a:defRPr b="1" sz="32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563562" lvl="1" marL="1588" rtl="0" algn="l">
              <a:spcBef>
                <a:spcPts val="84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2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177800" lvl="2" marL="269875" rtl="0" algn="l">
              <a:spcBef>
                <a:spcPts val="7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11137" lvl="3" marL="541338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12725" lvl="4" marL="809625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12725" lvl="5" marL="1266825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12725" lvl="6" marL="1724025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12725" lvl="7" marL="2181225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12725" lvl="8" marL="2638425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68" name="Shape 68"/>
          <p:cNvSpPr txBox="1"/>
          <p:nvPr>
            <p:ph idx="12" type="sldNum"/>
          </p:nvPr>
        </p:nvSpPr>
        <p:spPr>
          <a:xfrm>
            <a:off x="758825" y="7151688"/>
            <a:ext cx="2495550" cy="1825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-88900" lvl="0" marL="0" marR="0" rtl="0" algn="l">
              <a:spcBef>
                <a:spcPts val="0"/>
              </a:spcBef>
            </a:pPr>
            <a:r>
              <a:t/>
            </a:r>
            <a:endParaRPr b="0" i="0" sz="1000" u="none" cap="none" strike="noStrike">
              <a:solidFill>
                <a:srgbClr val="ED1A3B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1" marL="457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2" marL="914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3" marL="1371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4" marL="18288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5" marL="22860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6" marL="2743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7" marL="3200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8" marL="3657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fourObj">
  <p:cSld name="FOUR_OBJECTS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Shape 70"/>
          <p:cNvSpPr txBox="1"/>
          <p:nvPr>
            <p:ph type="title"/>
          </p:nvPr>
        </p:nvSpPr>
        <p:spPr>
          <a:xfrm>
            <a:off x="336550" y="741363"/>
            <a:ext cx="10020300" cy="10715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L="9144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L="13716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L="18288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71" name="Shape 71"/>
          <p:cNvSpPr txBox="1"/>
          <p:nvPr>
            <p:ph idx="1" type="body"/>
          </p:nvPr>
        </p:nvSpPr>
        <p:spPr>
          <a:xfrm>
            <a:off x="336550" y="2008188"/>
            <a:ext cx="4933950" cy="222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222250" lvl="0" marL="342900" rtl="0" algn="l">
              <a:spcBef>
                <a:spcPts val="960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●"/>
              <a:defRPr b="1" sz="32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563562" lvl="1" marL="1588" rtl="0" algn="l">
              <a:spcBef>
                <a:spcPts val="84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2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177800" lvl="2" marL="269875" rtl="0" algn="l">
              <a:spcBef>
                <a:spcPts val="7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11137" lvl="3" marL="541338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12725" lvl="4" marL="809625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12725" lvl="5" marL="1266825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12725" lvl="6" marL="1724025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12725" lvl="7" marL="2181225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12725" lvl="8" marL="2638425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72" name="Shape 72"/>
          <p:cNvSpPr txBox="1"/>
          <p:nvPr>
            <p:ph idx="2" type="body"/>
          </p:nvPr>
        </p:nvSpPr>
        <p:spPr>
          <a:xfrm>
            <a:off x="5422900" y="2008188"/>
            <a:ext cx="4933950" cy="2222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222250" lvl="0" marL="342900" rtl="0" algn="l">
              <a:spcBef>
                <a:spcPts val="960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●"/>
              <a:defRPr b="1" sz="32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563562" lvl="1" marL="1588" rtl="0" algn="l">
              <a:spcBef>
                <a:spcPts val="84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2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177800" lvl="2" marL="269875" rtl="0" algn="l">
              <a:spcBef>
                <a:spcPts val="7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11137" lvl="3" marL="541338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12725" lvl="4" marL="809625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12725" lvl="5" marL="1266825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12725" lvl="6" marL="1724025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12725" lvl="7" marL="2181225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12725" lvl="8" marL="2638425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73" name="Shape 73"/>
          <p:cNvSpPr txBox="1"/>
          <p:nvPr>
            <p:ph idx="3" type="body"/>
          </p:nvPr>
        </p:nvSpPr>
        <p:spPr>
          <a:xfrm>
            <a:off x="336550" y="4383088"/>
            <a:ext cx="4933950" cy="22240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222250" lvl="0" marL="342900" rtl="0" algn="l">
              <a:spcBef>
                <a:spcPts val="960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●"/>
              <a:defRPr b="1" sz="32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563562" lvl="1" marL="1588" rtl="0" algn="l">
              <a:spcBef>
                <a:spcPts val="84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2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177800" lvl="2" marL="269875" rtl="0" algn="l">
              <a:spcBef>
                <a:spcPts val="7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11137" lvl="3" marL="541338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12725" lvl="4" marL="809625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12725" lvl="5" marL="1266825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12725" lvl="6" marL="1724025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12725" lvl="7" marL="2181225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12725" lvl="8" marL="2638425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74" name="Shape 74"/>
          <p:cNvSpPr txBox="1"/>
          <p:nvPr>
            <p:ph idx="4" type="body"/>
          </p:nvPr>
        </p:nvSpPr>
        <p:spPr>
          <a:xfrm>
            <a:off x="5422900" y="4383088"/>
            <a:ext cx="4933950" cy="22240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222250" lvl="0" marL="342900" rtl="0" algn="l">
              <a:spcBef>
                <a:spcPts val="960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●"/>
              <a:defRPr b="1" sz="32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563562" lvl="1" marL="1588" rtl="0" algn="l">
              <a:spcBef>
                <a:spcPts val="84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2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177800" lvl="2" marL="269875" rtl="0" algn="l">
              <a:spcBef>
                <a:spcPts val="7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11137" lvl="3" marL="541338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12725" lvl="4" marL="809625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12725" lvl="5" marL="1266825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12725" lvl="6" marL="1724025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12725" lvl="7" marL="2181225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12725" lvl="8" marL="2638425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75" name="Shape 75"/>
          <p:cNvSpPr txBox="1"/>
          <p:nvPr>
            <p:ph idx="12" type="sldNum"/>
          </p:nvPr>
        </p:nvSpPr>
        <p:spPr>
          <a:xfrm>
            <a:off x="758825" y="7151688"/>
            <a:ext cx="2495550" cy="1825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-88900" lvl="0" marL="0" marR="0" rtl="0" algn="l">
              <a:spcBef>
                <a:spcPts val="0"/>
              </a:spcBef>
            </a:pPr>
            <a:r>
              <a:t/>
            </a:r>
            <a:endParaRPr b="0" i="0" sz="1000" u="none" cap="none" strike="noStrike">
              <a:solidFill>
                <a:srgbClr val="ED1A3B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1" marL="457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2" marL="914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3" marL="1371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4" marL="18288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5" marL="22860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6" marL="2743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7" marL="3200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8" marL="3657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obj">
  <p:cSld name="OBJECT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/>
          <p:nvPr>
            <p:ph type="title"/>
          </p:nvPr>
        </p:nvSpPr>
        <p:spPr>
          <a:xfrm>
            <a:off x="336550" y="741363"/>
            <a:ext cx="10020300" cy="10715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L="9144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L="13716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L="18288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5" name="Shape 25"/>
          <p:cNvSpPr txBox="1"/>
          <p:nvPr>
            <p:ph idx="1" type="body"/>
          </p:nvPr>
        </p:nvSpPr>
        <p:spPr>
          <a:xfrm>
            <a:off x="336550" y="2008188"/>
            <a:ext cx="10020300" cy="45989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222250" lvl="0" marL="342900" rtl="0" algn="l">
              <a:spcBef>
                <a:spcPts val="960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●"/>
              <a:defRPr b="1" sz="32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563562" lvl="1" marL="1588" rtl="0" algn="l">
              <a:spcBef>
                <a:spcPts val="84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2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177800" lvl="2" marL="269875" rtl="0" algn="l">
              <a:spcBef>
                <a:spcPts val="7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11137" lvl="3" marL="541338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12725" lvl="4" marL="809625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12725" lvl="5" marL="1266825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12725" lvl="6" marL="1724025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12725" lvl="7" marL="2181225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12725" lvl="8" marL="2638425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sz="1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26" name="Shape 26"/>
          <p:cNvSpPr txBox="1"/>
          <p:nvPr>
            <p:ph idx="12" type="sldNum"/>
          </p:nvPr>
        </p:nvSpPr>
        <p:spPr>
          <a:xfrm>
            <a:off x="758825" y="7151688"/>
            <a:ext cx="2495550" cy="1825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-88900" lvl="0" marL="0" marR="0" rtl="0" algn="l">
              <a:spcBef>
                <a:spcPts val="0"/>
              </a:spcBef>
            </a:pPr>
            <a:r>
              <a:t/>
            </a:r>
            <a:endParaRPr b="0" i="0" sz="1000" u="none" cap="none" strike="noStrike">
              <a:solidFill>
                <a:srgbClr val="ED1A3B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1" marL="457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2" marL="914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3" marL="1371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4" marL="18288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5" marL="22860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6" marL="2743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7" marL="3200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8" marL="3657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secHead">
  <p:cSld name="Section header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 txBox="1"/>
          <p:nvPr>
            <p:ph type="title"/>
          </p:nvPr>
        </p:nvSpPr>
        <p:spPr>
          <a:xfrm>
            <a:off x="844550" y="4859338"/>
            <a:ext cx="9090025" cy="15017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 algn="l">
              <a:spcBef>
                <a:spcPts val="0"/>
              </a:spcBef>
              <a:defRPr b="1" sz="4000" cap="small"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29" name="Shape 29"/>
          <p:cNvSpPr txBox="1"/>
          <p:nvPr>
            <p:ph idx="1" type="body"/>
          </p:nvPr>
        </p:nvSpPr>
        <p:spPr>
          <a:xfrm>
            <a:off x="844550" y="3205163"/>
            <a:ext cx="9090025" cy="165417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rtl="0">
              <a:spcBef>
                <a:spcPts val="0"/>
              </a:spcBef>
              <a:buFont typeface="Trebuchet MS"/>
              <a:buNone/>
              <a:defRPr sz="2000"/>
            </a:lvl1pPr>
            <a:lvl2pPr indent="0" lvl="1" marL="457200" rtl="0">
              <a:spcBef>
                <a:spcPts val="0"/>
              </a:spcBef>
              <a:buFont typeface="Trebuchet MS"/>
              <a:buNone/>
              <a:defRPr sz="1800"/>
            </a:lvl2pPr>
            <a:lvl3pPr indent="0" lvl="2" marL="914400" rtl="0">
              <a:spcBef>
                <a:spcPts val="0"/>
              </a:spcBef>
              <a:buFont typeface="Trebuchet MS"/>
              <a:buNone/>
              <a:defRPr sz="1600"/>
            </a:lvl3pPr>
            <a:lvl4pPr indent="0" lvl="3" marL="1371600" rtl="0">
              <a:spcBef>
                <a:spcPts val="0"/>
              </a:spcBef>
              <a:buFont typeface="Trebuchet MS"/>
              <a:buNone/>
              <a:defRPr sz="1400"/>
            </a:lvl4pPr>
            <a:lvl5pPr indent="0" lvl="4" marL="1828800" rtl="0">
              <a:spcBef>
                <a:spcPts val="0"/>
              </a:spcBef>
              <a:buFont typeface="Trebuchet MS"/>
              <a:buNone/>
              <a:defRPr sz="1400"/>
            </a:lvl5pPr>
            <a:lvl6pPr indent="0" lvl="5" marL="2286000" rtl="0">
              <a:spcBef>
                <a:spcPts val="0"/>
              </a:spcBef>
              <a:buFont typeface="Trebuchet MS"/>
              <a:buNone/>
              <a:defRPr sz="1400"/>
            </a:lvl6pPr>
            <a:lvl7pPr indent="0" lvl="6" marL="2743200" rtl="0">
              <a:spcBef>
                <a:spcPts val="0"/>
              </a:spcBef>
              <a:buFont typeface="Trebuchet MS"/>
              <a:buNone/>
              <a:defRPr sz="1400"/>
            </a:lvl7pPr>
            <a:lvl8pPr indent="0" lvl="7" marL="3200400" rtl="0">
              <a:spcBef>
                <a:spcPts val="0"/>
              </a:spcBef>
              <a:buFont typeface="Trebuchet MS"/>
              <a:buNone/>
              <a:defRPr sz="1400"/>
            </a:lvl8pPr>
            <a:lvl9pPr indent="0" lvl="8" marL="3657600" rtl="0">
              <a:spcBef>
                <a:spcPts val="0"/>
              </a:spcBef>
              <a:buFont typeface="Trebuchet MS"/>
              <a:buNone/>
              <a:defRPr sz="1400"/>
            </a:lvl9pPr>
          </a:lstStyle>
          <a:p/>
        </p:txBody>
      </p:sp>
      <p:sp>
        <p:nvSpPr>
          <p:cNvPr id="30" name="Shape 30"/>
          <p:cNvSpPr txBox="1"/>
          <p:nvPr>
            <p:ph idx="12" type="sldNum"/>
          </p:nvPr>
        </p:nvSpPr>
        <p:spPr>
          <a:xfrm>
            <a:off x="758825" y="7151688"/>
            <a:ext cx="2495550" cy="1825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-88900" lvl="0" marL="0" marR="0" rtl="0" algn="l">
              <a:spcBef>
                <a:spcPts val="0"/>
              </a:spcBef>
            </a:pPr>
            <a:r>
              <a:t/>
            </a:r>
            <a:endParaRPr b="0" i="0" sz="1000" u="none" cap="none" strike="noStrike">
              <a:solidFill>
                <a:srgbClr val="ED1A3B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1" marL="457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2" marL="914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3" marL="1371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4" marL="18288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5" marL="22860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6" marL="2743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7" marL="3200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8" marL="3657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Obj">
  <p:cSld name="TWO_OBJECT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/>
          <p:nvPr>
            <p:ph type="title"/>
          </p:nvPr>
        </p:nvSpPr>
        <p:spPr>
          <a:xfrm>
            <a:off x="336550" y="741363"/>
            <a:ext cx="10020300" cy="10715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L="9144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L="13716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L="18288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33" name="Shape 33"/>
          <p:cNvSpPr txBox="1"/>
          <p:nvPr>
            <p:ph idx="1" type="body"/>
          </p:nvPr>
        </p:nvSpPr>
        <p:spPr>
          <a:xfrm>
            <a:off x="336550" y="2008188"/>
            <a:ext cx="4933950" cy="45989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defRPr sz="2800"/>
            </a:lvl1pPr>
            <a:lvl2pPr lvl="1" rtl="0">
              <a:spcBef>
                <a:spcPts val="0"/>
              </a:spcBef>
              <a:defRPr sz="2400"/>
            </a:lvl2pPr>
            <a:lvl3pPr lvl="2" rtl="0">
              <a:spcBef>
                <a:spcPts val="0"/>
              </a:spcBef>
              <a:defRPr sz="2000"/>
            </a:lvl3pPr>
            <a:lvl4pPr lvl="3" rtl="0">
              <a:spcBef>
                <a:spcPts val="0"/>
              </a:spcBef>
              <a:defRPr sz="1800"/>
            </a:lvl4pPr>
            <a:lvl5pPr lvl="4" rtl="0">
              <a:spcBef>
                <a:spcPts val="0"/>
              </a:spcBef>
              <a:defRPr sz="1800"/>
            </a:lvl5pPr>
            <a:lvl6pPr lvl="5" rtl="0">
              <a:spcBef>
                <a:spcPts val="0"/>
              </a:spcBef>
              <a:defRPr sz="1800"/>
            </a:lvl6pPr>
            <a:lvl7pPr lvl="6" rtl="0">
              <a:spcBef>
                <a:spcPts val="0"/>
              </a:spcBef>
              <a:defRPr sz="1800"/>
            </a:lvl7pPr>
            <a:lvl8pPr lvl="7" rtl="0">
              <a:spcBef>
                <a:spcPts val="0"/>
              </a:spcBef>
              <a:defRPr sz="1800"/>
            </a:lvl8pPr>
            <a:lvl9pPr lvl="8" rtl="0">
              <a:spcBef>
                <a:spcPts val="0"/>
              </a:spcBef>
              <a:defRPr sz="1800"/>
            </a:lvl9pPr>
          </a:lstStyle>
          <a:p/>
        </p:txBody>
      </p:sp>
      <p:sp>
        <p:nvSpPr>
          <p:cNvPr id="34" name="Shape 34"/>
          <p:cNvSpPr txBox="1"/>
          <p:nvPr>
            <p:ph idx="2" type="body"/>
          </p:nvPr>
        </p:nvSpPr>
        <p:spPr>
          <a:xfrm>
            <a:off x="5422900" y="2008188"/>
            <a:ext cx="4933950" cy="45989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defRPr sz="2800"/>
            </a:lvl1pPr>
            <a:lvl2pPr lvl="1" rtl="0">
              <a:spcBef>
                <a:spcPts val="0"/>
              </a:spcBef>
              <a:defRPr sz="2400"/>
            </a:lvl2pPr>
            <a:lvl3pPr lvl="2" rtl="0">
              <a:spcBef>
                <a:spcPts val="0"/>
              </a:spcBef>
              <a:defRPr sz="2000"/>
            </a:lvl3pPr>
            <a:lvl4pPr lvl="3" rtl="0">
              <a:spcBef>
                <a:spcPts val="0"/>
              </a:spcBef>
              <a:defRPr sz="1800"/>
            </a:lvl4pPr>
            <a:lvl5pPr lvl="4" rtl="0">
              <a:spcBef>
                <a:spcPts val="0"/>
              </a:spcBef>
              <a:defRPr sz="1800"/>
            </a:lvl5pPr>
            <a:lvl6pPr lvl="5" rtl="0">
              <a:spcBef>
                <a:spcPts val="0"/>
              </a:spcBef>
              <a:defRPr sz="1800"/>
            </a:lvl6pPr>
            <a:lvl7pPr lvl="6" rtl="0">
              <a:spcBef>
                <a:spcPts val="0"/>
              </a:spcBef>
              <a:defRPr sz="1800"/>
            </a:lvl7pPr>
            <a:lvl8pPr lvl="7" rtl="0">
              <a:spcBef>
                <a:spcPts val="0"/>
              </a:spcBef>
              <a:defRPr sz="1800"/>
            </a:lvl8pPr>
            <a:lvl9pPr lvl="8" rtl="0">
              <a:spcBef>
                <a:spcPts val="0"/>
              </a:spcBef>
              <a:defRPr sz="1800"/>
            </a:lvl9pPr>
          </a:lstStyle>
          <a:p/>
        </p:txBody>
      </p:sp>
      <p:sp>
        <p:nvSpPr>
          <p:cNvPr id="35" name="Shape 35"/>
          <p:cNvSpPr txBox="1"/>
          <p:nvPr>
            <p:ph idx="12" type="sldNum"/>
          </p:nvPr>
        </p:nvSpPr>
        <p:spPr>
          <a:xfrm>
            <a:off x="758825" y="7151688"/>
            <a:ext cx="2495550" cy="1825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-88900" lvl="0" marL="0" marR="0" rtl="0" algn="l">
              <a:spcBef>
                <a:spcPts val="0"/>
              </a:spcBef>
            </a:pPr>
            <a:r>
              <a:t/>
            </a:r>
            <a:endParaRPr b="0" i="0" sz="1000" u="none" cap="none" strike="noStrike">
              <a:solidFill>
                <a:srgbClr val="ED1A3B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1" marL="457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2" marL="914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3" marL="1371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4" marL="18288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5" marL="22860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6" marL="2743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7" marL="3200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8" marL="3657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Shape 37"/>
          <p:cNvSpPr txBox="1"/>
          <p:nvPr>
            <p:ph type="title"/>
          </p:nvPr>
        </p:nvSpPr>
        <p:spPr>
          <a:xfrm>
            <a:off x="534988" y="303213"/>
            <a:ext cx="9623425" cy="12604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defRPr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38" name="Shape 38"/>
          <p:cNvSpPr txBox="1"/>
          <p:nvPr>
            <p:ph idx="1" type="body"/>
          </p:nvPr>
        </p:nvSpPr>
        <p:spPr>
          <a:xfrm>
            <a:off x="534988" y="1692275"/>
            <a:ext cx="4724400" cy="7048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rtl="0">
              <a:spcBef>
                <a:spcPts val="0"/>
              </a:spcBef>
              <a:buFont typeface="Trebuchet MS"/>
              <a:buNone/>
              <a:defRPr b="1" sz="2400"/>
            </a:lvl1pPr>
            <a:lvl2pPr indent="0" lvl="1" marL="457200" rtl="0">
              <a:spcBef>
                <a:spcPts val="0"/>
              </a:spcBef>
              <a:buFont typeface="Trebuchet MS"/>
              <a:buNone/>
              <a:defRPr b="1" sz="2000"/>
            </a:lvl2pPr>
            <a:lvl3pPr indent="0" lvl="2" marL="914400" rtl="0">
              <a:spcBef>
                <a:spcPts val="0"/>
              </a:spcBef>
              <a:buFont typeface="Trebuchet MS"/>
              <a:buNone/>
              <a:defRPr b="1" sz="1800"/>
            </a:lvl3pPr>
            <a:lvl4pPr indent="0" lvl="3" marL="1371600" rtl="0">
              <a:spcBef>
                <a:spcPts val="0"/>
              </a:spcBef>
              <a:buFont typeface="Trebuchet MS"/>
              <a:buNone/>
              <a:defRPr b="1" sz="1600"/>
            </a:lvl4pPr>
            <a:lvl5pPr indent="0" lvl="4" marL="1828800" rtl="0">
              <a:spcBef>
                <a:spcPts val="0"/>
              </a:spcBef>
              <a:buFont typeface="Trebuchet MS"/>
              <a:buNone/>
              <a:defRPr b="1" sz="1600"/>
            </a:lvl5pPr>
            <a:lvl6pPr indent="0" lvl="5" marL="2286000" rtl="0">
              <a:spcBef>
                <a:spcPts val="0"/>
              </a:spcBef>
              <a:buFont typeface="Trebuchet MS"/>
              <a:buNone/>
              <a:defRPr b="1" sz="1600"/>
            </a:lvl6pPr>
            <a:lvl7pPr indent="0" lvl="6" marL="2743200" rtl="0">
              <a:spcBef>
                <a:spcPts val="0"/>
              </a:spcBef>
              <a:buFont typeface="Trebuchet MS"/>
              <a:buNone/>
              <a:defRPr b="1" sz="1600"/>
            </a:lvl7pPr>
            <a:lvl8pPr indent="0" lvl="7" marL="3200400" rtl="0">
              <a:spcBef>
                <a:spcPts val="0"/>
              </a:spcBef>
              <a:buFont typeface="Trebuchet MS"/>
              <a:buNone/>
              <a:defRPr b="1" sz="1600"/>
            </a:lvl8pPr>
            <a:lvl9pPr indent="0" lvl="8" marL="3657600" rtl="0">
              <a:spcBef>
                <a:spcPts val="0"/>
              </a:spcBef>
              <a:buFont typeface="Trebuchet MS"/>
              <a:buNone/>
              <a:defRPr b="1" sz="1600"/>
            </a:lvl9pPr>
          </a:lstStyle>
          <a:p/>
        </p:txBody>
      </p:sp>
      <p:sp>
        <p:nvSpPr>
          <p:cNvPr id="39" name="Shape 39"/>
          <p:cNvSpPr txBox="1"/>
          <p:nvPr>
            <p:ph idx="2" type="body"/>
          </p:nvPr>
        </p:nvSpPr>
        <p:spPr>
          <a:xfrm>
            <a:off x="534988" y="2397125"/>
            <a:ext cx="4724400" cy="43576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defRPr sz="2400"/>
            </a:lvl1pPr>
            <a:lvl2pPr lvl="1" rtl="0">
              <a:spcBef>
                <a:spcPts val="0"/>
              </a:spcBef>
              <a:defRPr sz="2000"/>
            </a:lvl2pPr>
            <a:lvl3pPr lvl="2" rtl="0">
              <a:spcBef>
                <a:spcPts val="0"/>
              </a:spcBef>
              <a:defRPr sz="1800"/>
            </a:lvl3pPr>
            <a:lvl4pPr lvl="3" rtl="0">
              <a:spcBef>
                <a:spcPts val="0"/>
              </a:spcBef>
              <a:defRPr sz="1600"/>
            </a:lvl4pPr>
            <a:lvl5pPr lvl="4" rtl="0">
              <a:spcBef>
                <a:spcPts val="0"/>
              </a:spcBef>
              <a:defRPr sz="1600"/>
            </a:lvl5pPr>
            <a:lvl6pPr lvl="5" rtl="0">
              <a:spcBef>
                <a:spcPts val="0"/>
              </a:spcBef>
              <a:defRPr sz="1600"/>
            </a:lvl6pPr>
            <a:lvl7pPr lvl="6" rtl="0">
              <a:spcBef>
                <a:spcPts val="0"/>
              </a:spcBef>
              <a:defRPr sz="1600"/>
            </a:lvl7pPr>
            <a:lvl8pPr lvl="7" rtl="0">
              <a:spcBef>
                <a:spcPts val="0"/>
              </a:spcBef>
              <a:defRPr sz="1600"/>
            </a:lvl8pPr>
            <a:lvl9pPr lvl="8" rtl="0">
              <a:spcBef>
                <a:spcPts val="0"/>
              </a:spcBef>
              <a:defRPr sz="1600"/>
            </a:lvl9pPr>
          </a:lstStyle>
          <a:p/>
        </p:txBody>
      </p:sp>
      <p:sp>
        <p:nvSpPr>
          <p:cNvPr id="40" name="Shape 40"/>
          <p:cNvSpPr txBox="1"/>
          <p:nvPr>
            <p:ph idx="3" type="body"/>
          </p:nvPr>
        </p:nvSpPr>
        <p:spPr>
          <a:xfrm>
            <a:off x="5432425" y="1692275"/>
            <a:ext cx="4725988" cy="70485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indent="0" lvl="0" marL="0" rtl="0">
              <a:spcBef>
                <a:spcPts val="0"/>
              </a:spcBef>
              <a:buFont typeface="Trebuchet MS"/>
              <a:buNone/>
              <a:defRPr b="1" sz="2400"/>
            </a:lvl1pPr>
            <a:lvl2pPr indent="0" lvl="1" marL="457200" rtl="0">
              <a:spcBef>
                <a:spcPts val="0"/>
              </a:spcBef>
              <a:buFont typeface="Trebuchet MS"/>
              <a:buNone/>
              <a:defRPr b="1" sz="2000"/>
            </a:lvl2pPr>
            <a:lvl3pPr indent="0" lvl="2" marL="914400" rtl="0">
              <a:spcBef>
                <a:spcPts val="0"/>
              </a:spcBef>
              <a:buFont typeface="Trebuchet MS"/>
              <a:buNone/>
              <a:defRPr b="1" sz="1800"/>
            </a:lvl3pPr>
            <a:lvl4pPr indent="0" lvl="3" marL="1371600" rtl="0">
              <a:spcBef>
                <a:spcPts val="0"/>
              </a:spcBef>
              <a:buFont typeface="Trebuchet MS"/>
              <a:buNone/>
              <a:defRPr b="1" sz="1600"/>
            </a:lvl4pPr>
            <a:lvl5pPr indent="0" lvl="4" marL="1828800" rtl="0">
              <a:spcBef>
                <a:spcPts val="0"/>
              </a:spcBef>
              <a:buFont typeface="Trebuchet MS"/>
              <a:buNone/>
              <a:defRPr b="1" sz="1600"/>
            </a:lvl5pPr>
            <a:lvl6pPr indent="0" lvl="5" marL="2286000" rtl="0">
              <a:spcBef>
                <a:spcPts val="0"/>
              </a:spcBef>
              <a:buFont typeface="Trebuchet MS"/>
              <a:buNone/>
              <a:defRPr b="1" sz="1600"/>
            </a:lvl6pPr>
            <a:lvl7pPr indent="0" lvl="6" marL="2743200" rtl="0">
              <a:spcBef>
                <a:spcPts val="0"/>
              </a:spcBef>
              <a:buFont typeface="Trebuchet MS"/>
              <a:buNone/>
              <a:defRPr b="1" sz="1600"/>
            </a:lvl7pPr>
            <a:lvl8pPr indent="0" lvl="7" marL="3200400" rtl="0">
              <a:spcBef>
                <a:spcPts val="0"/>
              </a:spcBef>
              <a:buFont typeface="Trebuchet MS"/>
              <a:buNone/>
              <a:defRPr b="1" sz="1600"/>
            </a:lvl8pPr>
            <a:lvl9pPr indent="0" lvl="8" marL="3657600" rtl="0">
              <a:spcBef>
                <a:spcPts val="0"/>
              </a:spcBef>
              <a:buFont typeface="Trebuchet MS"/>
              <a:buNone/>
              <a:defRPr b="1" sz="1600"/>
            </a:lvl9pPr>
          </a:lstStyle>
          <a:p/>
        </p:txBody>
      </p:sp>
      <p:sp>
        <p:nvSpPr>
          <p:cNvPr id="41" name="Shape 41"/>
          <p:cNvSpPr txBox="1"/>
          <p:nvPr>
            <p:ph idx="4" type="body"/>
          </p:nvPr>
        </p:nvSpPr>
        <p:spPr>
          <a:xfrm>
            <a:off x="5432425" y="2397125"/>
            <a:ext cx="4725988" cy="43576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defRPr sz="2400"/>
            </a:lvl1pPr>
            <a:lvl2pPr lvl="1" rtl="0">
              <a:spcBef>
                <a:spcPts val="0"/>
              </a:spcBef>
              <a:defRPr sz="2000"/>
            </a:lvl2pPr>
            <a:lvl3pPr lvl="2" rtl="0">
              <a:spcBef>
                <a:spcPts val="0"/>
              </a:spcBef>
              <a:defRPr sz="1800"/>
            </a:lvl3pPr>
            <a:lvl4pPr lvl="3" rtl="0">
              <a:spcBef>
                <a:spcPts val="0"/>
              </a:spcBef>
              <a:defRPr sz="1600"/>
            </a:lvl4pPr>
            <a:lvl5pPr lvl="4" rtl="0">
              <a:spcBef>
                <a:spcPts val="0"/>
              </a:spcBef>
              <a:defRPr sz="1600"/>
            </a:lvl5pPr>
            <a:lvl6pPr lvl="5" rtl="0">
              <a:spcBef>
                <a:spcPts val="0"/>
              </a:spcBef>
              <a:defRPr sz="1600"/>
            </a:lvl6pPr>
            <a:lvl7pPr lvl="6" rtl="0">
              <a:spcBef>
                <a:spcPts val="0"/>
              </a:spcBef>
              <a:defRPr sz="1600"/>
            </a:lvl7pPr>
            <a:lvl8pPr lvl="7" rtl="0">
              <a:spcBef>
                <a:spcPts val="0"/>
              </a:spcBef>
              <a:defRPr sz="1600"/>
            </a:lvl8pPr>
            <a:lvl9pPr lvl="8" rtl="0">
              <a:spcBef>
                <a:spcPts val="0"/>
              </a:spcBef>
              <a:defRPr sz="1600"/>
            </a:lvl9pPr>
          </a:lstStyle>
          <a:p/>
        </p:txBody>
      </p:sp>
      <p:sp>
        <p:nvSpPr>
          <p:cNvPr id="42" name="Shape 42"/>
          <p:cNvSpPr txBox="1"/>
          <p:nvPr>
            <p:ph idx="12" type="sldNum"/>
          </p:nvPr>
        </p:nvSpPr>
        <p:spPr>
          <a:xfrm>
            <a:off x="758825" y="7151688"/>
            <a:ext cx="2495550" cy="1825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-88900" lvl="0" marL="0" marR="0" rtl="0" algn="l">
              <a:spcBef>
                <a:spcPts val="0"/>
              </a:spcBef>
            </a:pPr>
            <a:r>
              <a:t/>
            </a:r>
            <a:endParaRPr b="0" i="0" sz="1000" u="none" cap="none" strike="noStrike">
              <a:solidFill>
                <a:srgbClr val="ED1A3B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1" marL="457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2" marL="914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3" marL="1371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4" marL="18288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5" marL="22860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6" marL="2743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7" marL="3200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8" marL="3657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titleOnly">
  <p:cSld name="Title 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 txBox="1"/>
          <p:nvPr>
            <p:ph type="title"/>
          </p:nvPr>
        </p:nvSpPr>
        <p:spPr>
          <a:xfrm>
            <a:off x="336550" y="741363"/>
            <a:ext cx="10020300" cy="10715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 marL="4572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 marL="9144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 marL="13716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 marL="182880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sz="2800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45" name="Shape 45"/>
          <p:cNvSpPr txBox="1"/>
          <p:nvPr>
            <p:ph idx="12" type="sldNum"/>
          </p:nvPr>
        </p:nvSpPr>
        <p:spPr>
          <a:xfrm>
            <a:off x="758825" y="7151688"/>
            <a:ext cx="2495550" cy="1825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-88900" lvl="0" marL="0" marR="0" rtl="0" algn="l">
              <a:spcBef>
                <a:spcPts val="0"/>
              </a:spcBef>
            </a:pPr>
            <a:r>
              <a:t/>
            </a:r>
            <a:endParaRPr b="0" i="0" sz="1000" u="none" cap="none" strike="noStrike">
              <a:solidFill>
                <a:srgbClr val="ED1A3B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1" marL="457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2" marL="914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3" marL="1371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4" marL="18288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5" marL="22860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6" marL="2743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7" marL="3200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8" marL="3657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blank">
  <p:cSld name="Blank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Shape 47"/>
          <p:cNvSpPr txBox="1"/>
          <p:nvPr>
            <p:ph idx="12" type="sldNum"/>
          </p:nvPr>
        </p:nvSpPr>
        <p:spPr>
          <a:xfrm>
            <a:off x="758825" y="7151688"/>
            <a:ext cx="2495550" cy="1825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-88900" lvl="0" marL="0" marR="0" rtl="0" algn="l">
              <a:spcBef>
                <a:spcPts val="0"/>
              </a:spcBef>
            </a:pPr>
            <a:r>
              <a:t/>
            </a:r>
            <a:endParaRPr b="0" i="0" sz="1000" u="none" cap="none" strike="noStrike">
              <a:solidFill>
                <a:srgbClr val="ED1A3B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1" marL="457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2" marL="914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3" marL="1371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4" marL="18288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5" marL="22860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6" marL="2743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7" marL="3200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8" marL="3657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objTx">
  <p:cSld name="OBJECT_WITH_CAPTION_TEX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 txBox="1"/>
          <p:nvPr>
            <p:ph type="title"/>
          </p:nvPr>
        </p:nvSpPr>
        <p:spPr>
          <a:xfrm>
            <a:off x="534988" y="301625"/>
            <a:ext cx="3517900" cy="1281113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lvl="0" rtl="0" algn="l">
              <a:spcBef>
                <a:spcPts val="0"/>
              </a:spcBef>
              <a:defRPr b="1" sz="2000"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50" name="Shape 50"/>
          <p:cNvSpPr txBox="1"/>
          <p:nvPr>
            <p:ph idx="1" type="body"/>
          </p:nvPr>
        </p:nvSpPr>
        <p:spPr>
          <a:xfrm>
            <a:off x="4181475" y="301625"/>
            <a:ext cx="5976938" cy="64531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lvl="0" rtl="0">
              <a:spcBef>
                <a:spcPts val="0"/>
              </a:spcBef>
              <a:defRPr sz="3200"/>
            </a:lvl1pPr>
            <a:lvl2pPr lvl="1" rtl="0">
              <a:spcBef>
                <a:spcPts val="0"/>
              </a:spcBef>
              <a:defRPr sz="2800"/>
            </a:lvl2pPr>
            <a:lvl3pPr lvl="2" rtl="0">
              <a:spcBef>
                <a:spcPts val="0"/>
              </a:spcBef>
              <a:defRPr sz="2400"/>
            </a:lvl3pPr>
            <a:lvl4pPr lvl="3" rtl="0">
              <a:spcBef>
                <a:spcPts val="0"/>
              </a:spcBef>
              <a:defRPr sz="2000"/>
            </a:lvl4pPr>
            <a:lvl5pPr lvl="4" rtl="0">
              <a:spcBef>
                <a:spcPts val="0"/>
              </a:spcBef>
              <a:defRPr sz="2000"/>
            </a:lvl5pPr>
            <a:lvl6pPr lvl="5" rtl="0">
              <a:spcBef>
                <a:spcPts val="0"/>
              </a:spcBef>
              <a:defRPr sz="2000"/>
            </a:lvl6pPr>
            <a:lvl7pPr lvl="6" rtl="0">
              <a:spcBef>
                <a:spcPts val="0"/>
              </a:spcBef>
              <a:defRPr sz="2000"/>
            </a:lvl7pPr>
            <a:lvl8pPr lvl="7" rtl="0">
              <a:spcBef>
                <a:spcPts val="0"/>
              </a:spcBef>
              <a:defRPr sz="2000"/>
            </a:lvl8pPr>
            <a:lvl9pPr lvl="8" rtl="0">
              <a:spcBef>
                <a:spcPts val="0"/>
              </a:spcBef>
              <a:defRPr sz="2000"/>
            </a:lvl9pPr>
          </a:lstStyle>
          <a:p/>
        </p:txBody>
      </p:sp>
      <p:sp>
        <p:nvSpPr>
          <p:cNvPr id="51" name="Shape 51"/>
          <p:cNvSpPr txBox="1"/>
          <p:nvPr>
            <p:ph idx="2" type="body"/>
          </p:nvPr>
        </p:nvSpPr>
        <p:spPr>
          <a:xfrm>
            <a:off x="534988" y="1582738"/>
            <a:ext cx="3517900" cy="517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rtl="0">
              <a:spcBef>
                <a:spcPts val="0"/>
              </a:spcBef>
              <a:buFont typeface="Trebuchet MS"/>
              <a:buNone/>
              <a:defRPr sz="1400"/>
            </a:lvl1pPr>
            <a:lvl2pPr indent="0" lvl="1" marL="457200" rtl="0">
              <a:spcBef>
                <a:spcPts val="0"/>
              </a:spcBef>
              <a:buFont typeface="Trebuchet MS"/>
              <a:buNone/>
              <a:defRPr sz="1200"/>
            </a:lvl2pPr>
            <a:lvl3pPr indent="0" lvl="2" marL="914400" rtl="0">
              <a:spcBef>
                <a:spcPts val="0"/>
              </a:spcBef>
              <a:buFont typeface="Trebuchet MS"/>
              <a:buNone/>
              <a:defRPr sz="1000"/>
            </a:lvl3pPr>
            <a:lvl4pPr indent="0" lvl="3" marL="1371600" rtl="0">
              <a:spcBef>
                <a:spcPts val="0"/>
              </a:spcBef>
              <a:buFont typeface="Trebuchet MS"/>
              <a:buNone/>
              <a:defRPr sz="900"/>
            </a:lvl4pPr>
            <a:lvl5pPr indent="0" lvl="4" marL="1828800" rtl="0">
              <a:spcBef>
                <a:spcPts val="0"/>
              </a:spcBef>
              <a:buFont typeface="Trebuchet MS"/>
              <a:buNone/>
              <a:defRPr sz="900"/>
            </a:lvl5pPr>
            <a:lvl6pPr indent="0" lvl="5" marL="2286000" rtl="0">
              <a:spcBef>
                <a:spcPts val="0"/>
              </a:spcBef>
              <a:buFont typeface="Trebuchet MS"/>
              <a:buNone/>
              <a:defRPr sz="900"/>
            </a:lvl6pPr>
            <a:lvl7pPr indent="0" lvl="6" marL="2743200" rtl="0">
              <a:spcBef>
                <a:spcPts val="0"/>
              </a:spcBef>
              <a:buFont typeface="Trebuchet MS"/>
              <a:buNone/>
              <a:defRPr sz="900"/>
            </a:lvl7pPr>
            <a:lvl8pPr indent="0" lvl="7" marL="3200400" rtl="0">
              <a:spcBef>
                <a:spcPts val="0"/>
              </a:spcBef>
              <a:buFont typeface="Trebuchet MS"/>
              <a:buNone/>
              <a:defRPr sz="900"/>
            </a:lvl8pPr>
            <a:lvl9pPr indent="0" lvl="8" marL="3657600" rtl="0">
              <a:spcBef>
                <a:spcPts val="0"/>
              </a:spcBef>
              <a:buFont typeface="Trebuchet MS"/>
              <a:buNone/>
              <a:defRPr sz="900"/>
            </a:lvl9pPr>
          </a:lstStyle>
          <a:p/>
        </p:txBody>
      </p:sp>
      <p:sp>
        <p:nvSpPr>
          <p:cNvPr id="52" name="Shape 52"/>
          <p:cNvSpPr txBox="1"/>
          <p:nvPr>
            <p:ph idx="12" type="sldNum"/>
          </p:nvPr>
        </p:nvSpPr>
        <p:spPr>
          <a:xfrm>
            <a:off x="758825" y="7151688"/>
            <a:ext cx="2495550" cy="1825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-88900" lvl="0" marL="0" marR="0" rtl="0" algn="l">
              <a:spcBef>
                <a:spcPts val="0"/>
              </a:spcBef>
            </a:pPr>
            <a:r>
              <a:t/>
            </a:r>
            <a:endParaRPr b="0" i="0" sz="1000" u="none" cap="none" strike="noStrike">
              <a:solidFill>
                <a:srgbClr val="ED1A3B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1" marL="457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2" marL="914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3" marL="1371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4" marL="18288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5" marL="22860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6" marL="2743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7" marL="3200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8" marL="3657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type="picTx">
  <p:cSld name="PICTURE_WITH_CAPTION_TEXT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/>
          <p:nvPr>
            <p:ph type="title"/>
          </p:nvPr>
        </p:nvSpPr>
        <p:spPr>
          <a:xfrm>
            <a:off x="2095500" y="5292725"/>
            <a:ext cx="6416675" cy="625475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rIns="91425" wrap="square" tIns="91425"/>
          <a:lstStyle>
            <a:lvl1pPr lvl="0" rtl="0" algn="l">
              <a:spcBef>
                <a:spcPts val="0"/>
              </a:spcBef>
              <a:defRPr b="1" sz="2000"/>
            </a:lvl1pPr>
            <a:lvl2pPr lvl="1" rtl="0">
              <a:spcBef>
                <a:spcPts val="0"/>
              </a:spcBef>
              <a:defRPr/>
            </a:lvl2pPr>
            <a:lvl3pPr lvl="2" rtl="0">
              <a:spcBef>
                <a:spcPts val="0"/>
              </a:spcBef>
              <a:defRPr/>
            </a:lvl3pPr>
            <a:lvl4pPr lvl="3" rtl="0">
              <a:spcBef>
                <a:spcPts val="0"/>
              </a:spcBef>
              <a:defRPr/>
            </a:lvl4pPr>
            <a:lvl5pPr lvl="4" rtl="0">
              <a:spcBef>
                <a:spcPts val="0"/>
              </a:spcBef>
              <a:defRPr/>
            </a:lvl5pPr>
            <a:lvl6pPr lvl="5" rtl="0">
              <a:spcBef>
                <a:spcPts val="0"/>
              </a:spcBef>
              <a:defRPr/>
            </a:lvl6pPr>
            <a:lvl7pPr lvl="6" rtl="0">
              <a:spcBef>
                <a:spcPts val="0"/>
              </a:spcBef>
              <a:defRPr/>
            </a:lvl7pPr>
            <a:lvl8pPr lvl="7" rtl="0">
              <a:spcBef>
                <a:spcPts val="0"/>
              </a:spcBef>
              <a:defRPr/>
            </a:lvl8pPr>
            <a:lvl9pPr lvl="8" rtl="0">
              <a:spcBef>
                <a:spcPts val="0"/>
              </a:spcBef>
              <a:defRPr/>
            </a:lvl9pPr>
          </a:lstStyle>
          <a:p/>
        </p:txBody>
      </p:sp>
      <p:sp>
        <p:nvSpPr>
          <p:cNvPr id="55" name="Shape 55"/>
          <p:cNvSpPr/>
          <p:nvPr>
            <p:ph idx="2" type="pic"/>
          </p:nvPr>
        </p:nvSpPr>
        <p:spPr>
          <a:xfrm>
            <a:off x="2095500" y="676275"/>
            <a:ext cx="6416675" cy="4535488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spcBef>
                <a:spcPts val="0"/>
              </a:spcBef>
              <a:buClr>
                <a:srgbClr val="ED1A3B"/>
              </a:buClr>
              <a:buFont typeface="Trebuchet MS"/>
              <a:buNone/>
              <a:defRPr b="0" i="0" sz="3200" u="none" cap="none" strike="noStrike">
                <a:solidFill>
                  <a:srgbClr val="ED1A3B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457200" marR="0" rtl="0" algn="l">
              <a:spcBef>
                <a:spcPts val="0"/>
              </a:spcBef>
              <a:buClr>
                <a:schemeClr val="dk1"/>
              </a:buClr>
              <a:buFont typeface="Trebuchet MS"/>
              <a:buNone/>
              <a:defRPr b="0" i="0" sz="28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914400" marR="0" rtl="0" algn="l">
              <a:spcBef>
                <a:spcPts val="0"/>
              </a:spcBef>
              <a:buClr>
                <a:schemeClr val="dk1"/>
              </a:buClr>
              <a:buFont typeface="Trebuchet MS"/>
              <a:buNone/>
              <a:defRPr b="0" i="0" sz="24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1371600" marR="0" rtl="0" algn="l">
              <a:spcBef>
                <a:spcPts val="0"/>
              </a:spcBef>
              <a:buClr>
                <a:schemeClr val="dk1"/>
              </a:buClr>
              <a:buFont typeface="Trebuchet MS"/>
              <a:buNone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1828800" marR="0" rtl="0" algn="l">
              <a:spcBef>
                <a:spcPts val="0"/>
              </a:spcBef>
              <a:buClr>
                <a:schemeClr val="dk1"/>
              </a:buClr>
              <a:buFont typeface="Trebuchet MS"/>
              <a:buNone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2286000" marR="0" rtl="0" algn="l">
              <a:spcBef>
                <a:spcPts val="0"/>
              </a:spcBef>
              <a:buClr>
                <a:schemeClr val="dk1"/>
              </a:buClr>
              <a:buFont typeface="Trebuchet MS"/>
              <a:buNone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2743200" marR="0" rtl="0" algn="l">
              <a:spcBef>
                <a:spcPts val="0"/>
              </a:spcBef>
              <a:buClr>
                <a:schemeClr val="dk1"/>
              </a:buClr>
              <a:buFont typeface="Trebuchet MS"/>
              <a:buNone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3200400" marR="0" rtl="0" algn="l">
              <a:spcBef>
                <a:spcPts val="0"/>
              </a:spcBef>
              <a:buClr>
                <a:schemeClr val="dk1"/>
              </a:buClr>
              <a:buFont typeface="Trebuchet MS"/>
              <a:buNone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3657600" marR="0" rtl="0" algn="l">
              <a:spcBef>
                <a:spcPts val="0"/>
              </a:spcBef>
              <a:buClr>
                <a:schemeClr val="dk1"/>
              </a:buClr>
              <a:buFont typeface="Trebuchet MS"/>
              <a:buNone/>
              <a:defRPr b="0" i="0" sz="20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56" name="Shape 56"/>
          <p:cNvSpPr txBox="1"/>
          <p:nvPr>
            <p:ph idx="1" type="body"/>
          </p:nvPr>
        </p:nvSpPr>
        <p:spPr>
          <a:xfrm>
            <a:off x="2095500" y="5918200"/>
            <a:ext cx="6416675" cy="88741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rtl="0">
              <a:spcBef>
                <a:spcPts val="0"/>
              </a:spcBef>
              <a:buFont typeface="Trebuchet MS"/>
              <a:buNone/>
              <a:defRPr sz="1400"/>
            </a:lvl1pPr>
            <a:lvl2pPr indent="0" lvl="1" marL="457200" rtl="0">
              <a:spcBef>
                <a:spcPts val="0"/>
              </a:spcBef>
              <a:buFont typeface="Trebuchet MS"/>
              <a:buNone/>
              <a:defRPr sz="1200"/>
            </a:lvl2pPr>
            <a:lvl3pPr indent="0" lvl="2" marL="914400" rtl="0">
              <a:spcBef>
                <a:spcPts val="0"/>
              </a:spcBef>
              <a:buFont typeface="Trebuchet MS"/>
              <a:buNone/>
              <a:defRPr sz="1000"/>
            </a:lvl3pPr>
            <a:lvl4pPr indent="0" lvl="3" marL="1371600" rtl="0">
              <a:spcBef>
                <a:spcPts val="0"/>
              </a:spcBef>
              <a:buFont typeface="Trebuchet MS"/>
              <a:buNone/>
              <a:defRPr sz="900"/>
            </a:lvl4pPr>
            <a:lvl5pPr indent="0" lvl="4" marL="1828800" rtl="0">
              <a:spcBef>
                <a:spcPts val="0"/>
              </a:spcBef>
              <a:buFont typeface="Trebuchet MS"/>
              <a:buNone/>
              <a:defRPr sz="900"/>
            </a:lvl5pPr>
            <a:lvl6pPr indent="0" lvl="5" marL="2286000" rtl="0">
              <a:spcBef>
                <a:spcPts val="0"/>
              </a:spcBef>
              <a:buFont typeface="Trebuchet MS"/>
              <a:buNone/>
              <a:defRPr sz="900"/>
            </a:lvl6pPr>
            <a:lvl7pPr indent="0" lvl="6" marL="2743200" rtl="0">
              <a:spcBef>
                <a:spcPts val="0"/>
              </a:spcBef>
              <a:buFont typeface="Trebuchet MS"/>
              <a:buNone/>
              <a:defRPr sz="900"/>
            </a:lvl7pPr>
            <a:lvl8pPr indent="0" lvl="7" marL="3200400" rtl="0">
              <a:spcBef>
                <a:spcPts val="0"/>
              </a:spcBef>
              <a:buFont typeface="Trebuchet MS"/>
              <a:buNone/>
              <a:defRPr sz="900"/>
            </a:lvl8pPr>
            <a:lvl9pPr indent="0" lvl="8" marL="3657600" rtl="0">
              <a:spcBef>
                <a:spcPts val="0"/>
              </a:spcBef>
              <a:buFont typeface="Trebuchet MS"/>
              <a:buNone/>
              <a:defRPr sz="900"/>
            </a:lvl9pPr>
          </a:lstStyle>
          <a:p/>
        </p:txBody>
      </p:sp>
      <p:sp>
        <p:nvSpPr>
          <p:cNvPr id="57" name="Shape 57"/>
          <p:cNvSpPr txBox="1"/>
          <p:nvPr>
            <p:ph idx="12" type="sldNum"/>
          </p:nvPr>
        </p:nvSpPr>
        <p:spPr>
          <a:xfrm>
            <a:off x="758825" y="7151688"/>
            <a:ext cx="2495550" cy="1825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-88900" lvl="0" marL="0" marR="0" rtl="0" algn="l">
              <a:spcBef>
                <a:spcPts val="0"/>
              </a:spcBef>
            </a:pPr>
            <a:r>
              <a:t/>
            </a:r>
            <a:endParaRPr b="0" i="0" sz="1000" u="none" cap="none" strike="noStrike">
              <a:solidFill>
                <a:srgbClr val="ED1A3B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1" marL="457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2" marL="914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3" marL="1371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4" marL="18288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5" marL="22860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6" marL="2743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7" marL="3200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88900" lvl="8" marL="3657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5" Type="http://schemas.openxmlformats.org/officeDocument/2006/relationships/theme" Target="../theme/theme2.xml"/><Relationship Id="rId14" Type="http://schemas.openxmlformats.org/officeDocument/2006/relationships/slideLayout" Target="../slideLayouts/slideLayout1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/>
          <p:nvPr/>
        </p:nvSpPr>
        <p:spPr>
          <a:xfrm>
            <a:off x="336550" y="0"/>
            <a:ext cx="188913" cy="611188"/>
          </a:xfrm>
          <a:custGeom>
            <a:pathLst>
              <a:path extrusionOk="0" h="411" w="120">
                <a:moveTo>
                  <a:pt x="120" y="328"/>
                </a:moveTo>
                <a:lnTo>
                  <a:pt x="120" y="0"/>
                </a:lnTo>
                <a:lnTo>
                  <a:pt x="0" y="0"/>
                </a:lnTo>
                <a:lnTo>
                  <a:pt x="0" y="411"/>
                </a:lnTo>
                <a:lnTo>
                  <a:pt x="120" y="328"/>
                </a:lnTo>
                <a:close/>
              </a:path>
            </a:pathLst>
          </a:custGeom>
          <a:solidFill>
            <a:srgbClr val="ED1A3B"/>
          </a:solidFill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1" name="Shape 11"/>
          <p:cNvSpPr/>
          <p:nvPr/>
        </p:nvSpPr>
        <p:spPr>
          <a:xfrm>
            <a:off x="336550" y="6881813"/>
            <a:ext cx="188913" cy="679450"/>
          </a:xfrm>
          <a:custGeom>
            <a:pathLst>
              <a:path extrusionOk="0" h="456" w="120">
                <a:moveTo>
                  <a:pt x="0" y="85"/>
                </a:moveTo>
                <a:lnTo>
                  <a:pt x="0" y="456"/>
                </a:lnTo>
                <a:lnTo>
                  <a:pt x="120" y="456"/>
                </a:lnTo>
                <a:lnTo>
                  <a:pt x="120" y="0"/>
                </a:lnTo>
                <a:lnTo>
                  <a:pt x="0" y="85"/>
                </a:lnTo>
                <a:close/>
              </a:path>
            </a:pathLst>
          </a:custGeom>
          <a:solidFill>
            <a:srgbClr val="ED1A3B"/>
          </a:solidFill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2" name="Shape 12"/>
          <p:cNvSpPr txBox="1"/>
          <p:nvPr>
            <p:ph type="title"/>
          </p:nvPr>
        </p:nvSpPr>
        <p:spPr>
          <a:xfrm>
            <a:off x="336550" y="741363"/>
            <a:ext cx="10020300" cy="10715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i="0" sz="28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0" lvl="1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i="0" sz="28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0" lvl="2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i="0" sz="28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0" lvl="3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i="0" sz="28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0" lvl="4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i="0" sz="28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0" lvl="5" marL="45720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i="0" sz="28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0" lvl="6" marL="91440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i="0" sz="28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0" lvl="7" marL="137160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i="0" sz="28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0" lvl="8" marL="182880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defRPr b="1" i="0" sz="28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13" name="Shape 13"/>
          <p:cNvSpPr txBox="1"/>
          <p:nvPr>
            <p:ph idx="1" type="body"/>
          </p:nvPr>
        </p:nvSpPr>
        <p:spPr>
          <a:xfrm>
            <a:off x="336550" y="2008188"/>
            <a:ext cx="10020300" cy="45989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/>
          <a:lstStyle>
            <a:lvl1pPr indent="-222250" lvl="0" marL="342900" marR="0" rtl="0" algn="l">
              <a:spcBef>
                <a:spcPts val="960"/>
              </a:spcBef>
              <a:spcAft>
                <a:spcPts val="0"/>
              </a:spcAft>
              <a:buClr>
                <a:schemeClr val="accent1"/>
              </a:buClr>
              <a:buFont typeface="Arial"/>
              <a:buChar char="●"/>
              <a:defRPr b="1" i="0" sz="32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563562" lvl="1" marL="1588" marR="0" rtl="0" algn="l">
              <a:spcBef>
                <a:spcPts val="84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b="0" i="0" sz="2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177800" lvl="2" marL="269875" marR="0" rtl="0" algn="l">
              <a:spcBef>
                <a:spcPts val="7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b="0" i="0" sz="24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211137" lvl="3" marL="541338" marR="0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212725" lvl="4" marL="809625" marR="0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212725" lvl="5" marL="1266825" marR="0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212725" lvl="6" marL="1724025" marR="0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212725" lvl="7" marL="2181225" marR="0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212725" lvl="8" marL="2638425" marR="0" rtl="0" algn="l">
              <a:spcBef>
                <a:spcPts val="420"/>
              </a:spcBef>
              <a:spcAft>
                <a:spcPts val="0"/>
              </a:spcAft>
              <a:buClr>
                <a:schemeClr val="dk2"/>
              </a:buClr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pic>
        <p:nvPicPr>
          <p:cNvPr id="14" name="Shape 14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9217025" y="6945313"/>
            <a:ext cx="1139825" cy="412750"/>
          </a:xfrm>
          <a:prstGeom prst="rect">
            <a:avLst/>
          </a:prstGeom>
          <a:noFill/>
          <a:ln>
            <a:noFill/>
          </a:ln>
        </p:spPr>
      </p:pic>
      <p:sp>
        <p:nvSpPr>
          <p:cNvPr id="15" name="Shape 15"/>
          <p:cNvSpPr txBox="1"/>
          <p:nvPr>
            <p:ph idx="12" type="sldNum"/>
          </p:nvPr>
        </p:nvSpPr>
        <p:spPr>
          <a:xfrm>
            <a:off x="758825" y="7151688"/>
            <a:ext cx="2495550" cy="18256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</a:pPr>
            <a:r>
              <a:t/>
            </a:r>
            <a:endParaRPr b="0" i="0" sz="1000" u="none" cap="none" strike="noStrike">
              <a:solidFill>
                <a:srgbClr val="ED1A3B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1" marL="457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2" marL="914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3" marL="1371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4" marL="18288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5" marL="22860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6" marL="27432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7" marL="32004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8" marL="3657600" marR="0" rtl="0" algn="l">
              <a:spcBef>
                <a:spcPts val="0"/>
              </a:spcBef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None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Relationship Id="rId4" Type="http://schemas.openxmlformats.org/officeDocument/2006/relationships/image" Target="../media/image3.png"/><Relationship Id="rId5" Type="http://schemas.openxmlformats.org/officeDocument/2006/relationships/image" Target="../media/image2.png"/><Relationship Id="rId6" Type="http://schemas.openxmlformats.org/officeDocument/2006/relationships/image" Target="../media/image5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jpg"/><Relationship Id="rId4" Type="http://schemas.openxmlformats.org/officeDocument/2006/relationships/image" Target="../media/image2.png"/><Relationship Id="rId5" Type="http://schemas.openxmlformats.org/officeDocument/2006/relationships/image" Target="../media/image5.png"/><Relationship Id="rId6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Shape 81"/>
          <p:cNvSpPr/>
          <p:nvPr/>
        </p:nvSpPr>
        <p:spPr>
          <a:xfrm>
            <a:off x="0" y="4776788"/>
            <a:ext cx="10347325" cy="1933575"/>
          </a:xfrm>
          <a:prstGeom prst="rect">
            <a:avLst/>
          </a:prstGeom>
          <a:solidFill>
            <a:srgbClr val="62CAE3"/>
          </a:solidFill>
          <a:ln>
            <a:noFill/>
          </a:ln>
        </p:spPr>
        <p:txBody>
          <a:bodyPr anchorCtr="0" anchor="t" bIns="0" lIns="0" rIns="0" wrap="square" tIns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2" name="Shape 82"/>
          <p:cNvSpPr/>
          <p:nvPr/>
        </p:nvSpPr>
        <p:spPr>
          <a:xfrm>
            <a:off x="0" y="565150"/>
            <a:ext cx="10347325" cy="4211638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rIns="91425" wrap="square" tIns="91425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3" name="Shape 83"/>
          <p:cNvSpPr txBox="1"/>
          <p:nvPr>
            <p:ph idx="12" type="sldNum"/>
          </p:nvPr>
        </p:nvSpPr>
        <p:spPr>
          <a:xfrm>
            <a:off x="758825" y="7151688"/>
            <a:ext cx="2495550" cy="1825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GB"/>
              <a:t> </a:t>
            </a:r>
          </a:p>
        </p:txBody>
      </p:sp>
      <p:sp>
        <p:nvSpPr>
          <p:cNvPr id="84" name="Shape 84"/>
          <p:cNvSpPr/>
          <p:nvPr/>
        </p:nvSpPr>
        <p:spPr>
          <a:xfrm>
            <a:off x="336550" y="5546725"/>
            <a:ext cx="188913" cy="2014538"/>
          </a:xfrm>
          <a:custGeom>
            <a:pathLst>
              <a:path extrusionOk="0" h="1354" w="120">
                <a:moveTo>
                  <a:pt x="120" y="0"/>
                </a:moveTo>
                <a:lnTo>
                  <a:pt x="120" y="1354"/>
                </a:lnTo>
                <a:lnTo>
                  <a:pt x="0" y="1354"/>
                </a:lnTo>
                <a:lnTo>
                  <a:pt x="0" y="85"/>
                </a:lnTo>
                <a:lnTo>
                  <a:pt x="120" y="0"/>
                </a:lnTo>
                <a:close/>
              </a:path>
            </a:pathLst>
          </a:custGeom>
          <a:solidFill>
            <a:srgbClr val="EC1C3C"/>
          </a:solidFill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5" name="Shape 85"/>
          <p:cNvSpPr/>
          <p:nvPr/>
        </p:nvSpPr>
        <p:spPr>
          <a:xfrm>
            <a:off x="336550" y="0"/>
            <a:ext cx="188913" cy="990600"/>
          </a:xfrm>
          <a:custGeom>
            <a:pathLst>
              <a:path extrusionOk="0" h="666" w="120">
                <a:moveTo>
                  <a:pt x="120" y="581"/>
                </a:moveTo>
                <a:lnTo>
                  <a:pt x="120" y="0"/>
                </a:lnTo>
                <a:lnTo>
                  <a:pt x="0" y="0"/>
                </a:lnTo>
                <a:lnTo>
                  <a:pt x="0" y="666"/>
                </a:lnTo>
                <a:lnTo>
                  <a:pt x="120" y="581"/>
                </a:lnTo>
                <a:close/>
              </a:path>
            </a:pathLst>
          </a:custGeom>
          <a:solidFill>
            <a:srgbClr val="EC1C3C"/>
          </a:solidFill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86" name="Shape 86"/>
          <p:cNvSpPr/>
          <p:nvPr/>
        </p:nvSpPr>
        <p:spPr>
          <a:xfrm>
            <a:off x="769938" y="6035675"/>
            <a:ext cx="9220200" cy="674688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rIns="0" wrap="square" tIns="0">
            <a:noAutofit/>
          </a:bodyPr>
          <a:lstStyle/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br>
              <a:rPr b="1" i="0" lang="en-GB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br>
              <a:rPr b="1" i="0" lang="en-GB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br>
              <a:rPr b="1" i="0" lang="en-GB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</a:p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1" lang="en-GB" sz="28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…</a:t>
            </a:r>
          </a:p>
        </p:txBody>
      </p:sp>
      <p:sp>
        <p:nvSpPr>
          <p:cNvPr id="87" name="Shape 87"/>
          <p:cNvSpPr/>
          <p:nvPr/>
        </p:nvSpPr>
        <p:spPr>
          <a:xfrm>
            <a:off x="758825" y="5138738"/>
            <a:ext cx="9220200" cy="1163637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rIns="0" wrap="square" tIns="0">
            <a:noAutofit/>
          </a:bodyPr>
          <a:lstStyle/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br>
              <a:rPr b="1" i="0" lang="en-GB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br>
              <a:rPr b="1" i="0" lang="en-GB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br>
              <a:rPr b="1" i="0" lang="en-GB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</a:p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en-GB" sz="3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ÉRTÉKBECSLÉSI SZTENDERDEK 2012</a:t>
            </a:r>
          </a:p>
          <a:p>
            <a:pPr indent="0" lvl="0" marL="0" marR="0" rtl="0" algn="l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en-GB" sz="2800" u="none" cap="none" strike="noStrike">
                <a:solidFill>
                  <a:schemeClr val="accent1"/>
                </a:solidFill>
                <a:latin typeface="Trebuchet MS"/>
                <a:ea typeface="Trebuchet MS"/>
                <a:cs typeface="Trebuchet MS"/>
                <a:sym typeface="Trebuchet MS"/>
              </a:rPr>
              <a:t>EUFIM Ingatlan-értékbecslés szeminárium 2012.okt.5.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/>
          <p:nvPr/>
        </p:nvSpPr>
        <p:spPr>
          <a:xfrm>
            <a:off x="0" y="422275"/>
            <a:ext cx="10347325" cy="6288088"/>
          </a:xfrm>
          <a:prstGeom prst="rect">
            <a:avLst/>
          </a:prstGeom>
          <a:solidFill>
            <a:srgbClr val="62CAE3"/>
          </a:solidFill>
          <a:ln>
            <a:noFill/>
          </a:ln>
        </p:spPr>
        <p:txBody>
          <a:bodyPr anchorCtr="0" anchor="t" bIns="0" lIns="0" rIns="0" wrap="square" tIns="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0" name="Shape 190"/>
          <p:cNvSpPr txBox="1"/>
          <p:nvPr>
            <p:ph idx="12" type="sldNum"/>
          </p:nvPr>
        </p:nvSpPr>
        <p:spPr>
          <a:xfrm>
            <a:off x="758825" y="7151688"/>
            <a:ext cx="2495550" cy="182562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buSzPct val="25000"/>
              <a:buNone/>
            </a:pPr>
            <a:r>
              <a:rPr lang="en-GB"/>
              <a:t> </a:t>
            </a:r>
          </a:p>
        </p:txBody>
      </p:sp>
      <p:sp>
        <p:nvSpPr>
          <p:cNvPr id="191" name="Shape 191"/>
          <p:cNvSpPr/>
          <p:nvPr/>
        </p:nvSpPr>
        <p:spPr>
          <a:xfrm>
            <a:off x="336550" y="5546725"/>
            <a:ext cx="188913" cy="2014538"/>
          </a:xfrm>
          <a:custGeom>
            <a:pathLst>
              <a:path extrusionOk="0" h="1354" w="120">
                <a:moveTo>
                  <a:pt x="120" y="0"/>
                </a:moveTo>
                <a:lnTo>
                  <a:pt x="120" y="1354"/>
                </a:lnTo>
                <a:lnTo>
                  <a:pt x="0" y="1354"/>
                </a:lnTo>
                <a:lnTo>
                  <a:pt x="0" y="85"/>
                </a:lnTo>
                <a:lnTo>
                  <a:pt x="120" y="0"/>
                </a:lnTo>
                <a:close/>
              </a:path>
            </a:pathLst>
          </a:custGeom>
          <a:solidFill>
            <a:srgbClr val="EC1C3C"/>
          </a:solidFill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2" name="Shape 192"/>
          <p:cNvSpPr/>
          <p:nvPr/>
        </p:nvSpPr>
        <p:spPr>
          <a:xfrm>
            <a:off x="584200" y="1708929"/>
            <a:ext cx="9148763" cy="123507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rIns="0" wrap="square" tIns="0">
            <a:noAutofit/>
          </a:bodyPr>
          <a:lstStyle/>
          <a:p>
            <a:pPr indent="0" lvl="0" marL="0" marR="0" rtl="0" algn="ctr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ctr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ctr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br>
              <a:rPr b="1" i="0" lang="en-GB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br>
              <a:rPr b="1" i="0" lang="en-GB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  <a:br>
              <a:rPr b="1" i="0" lang="en-GB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</a:br>
          </a:p>
          <a:p>
            <a:pPr indent="0" lvl="0" marL="0" marR="0" rtl="0" algn="ctr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en-GB" sz="5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KÖSZÖNÖM A FIGYELMET!</a:t>
            </a:r>
          </a:p>
        </p:txBody>
      </p:sp>
      <p:sp>
        <p:nvSpPr>
          <p:cNvPr id="193" name="Shape 193"/>
          <p:cNvSpPr/>
          <p:nvPr/>
        </p:nvSpPr>
        <p:spPr>
          <a:xfrm>
            <a:off x="336550" y="0"/>
            <a:ext cx="188913" cy="990600"/>
          </a:xfrm>
          <a:custGeom>
            <a:pathLst>
              <a:path extrusionOk="0" h="666" w="120">
                <a:moveTo>
                  <a:pt x="120" y="581"/>
                </a:moveTo>
                <a:lnTo>
                  <a:pt x="120" y="0"/>
                </a:lnTo>
                <a:lnTo>
                  <a:pt x="0" y="0"/>
                </a:lnTo>
                <a:lnTo>
                  <a:pt x="0" y="666"/>
                </a:lnTo>
                <a:lnTo>
                  <a:pt x="120" y="581"/>
                </a:lnTo>
                <a:close/>
              </a:path>
            </a:pathLst>
          </a:custGeom>
          <a:solidFill>
            <a:srgbClr val="EC1C3C"/>
          </a:solidFill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lvl="0">
              <a:spcBef>
                <a:spcPts val="0"/>
              </a:spcBef>
              <a:buNone/>
            </a:pPr>
            <a:r>
              <a:t/>
            </a:r>
            <a:endParaRPr/>
          </a:p>
        </p:txBody>
      </p:sp>
      <p:sp>
        <p:nvSpPr>
          <p:cNvPr id="194" name="Shape 194"/>
          <p:cNvSpPr txBox="1"/>
          <p:nvPr/>
        </p:nvSpPr>
        <p:spPr>
          <a:xfrm>
            <a:off x="1346172" y="3098721"/>
            <a:ext cx="6572296" cy="353943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en-GB" sz="1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 </a:t>
            </a: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GB" sz="1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 Rábai György, MRICS 		</a:t>
            </a:r>
            <a:r>
              <a:rPr b="0" i="0" lang="en-GB" sz="14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BDO Magyarország</a:t>
            </a: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GB" sz="1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 Ügyvezető igazgató, partner		</a:t>
            </a:r>
            <a:r>
              <a:rPr b="0" i="0" lang="en-GB" sz="14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Hotel és ingatlan Szolgáltató Kft.</a:t>
            </a: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GB" sz="1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 Ingatlan Tanácsadás		</a:t>
            </a:r>
            <a:r>
              <a:rPr b="0" i="0" lang="en-GB" sz="14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1103 Budapest, Kőér utca 2/a.</a:t>
            </a: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GB" sz="1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 gyorgy.rabai@bdo.hu</a:t>
            </a: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0" lang="en-GB" sz="1600" u="none" cap="none" strike="noStrike">
                <a:solidFill>
                  <a:schemeClr val="dk1"/>
                </a:solidFill>
                <a:latin typeface="Trebuchet MS"/>
                <a:ea typeface="Trebuchet MS"/>
                <a:cs typeface="Trebuchet MS"/>
                <a:sym typeface="Trebuchet MS"/>
              </a:rPr>
              <a:t>  Mobil: +36 30 644 8078</a:t>
            </a: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95" name="Shape 19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86370" y="3423441"/>
            <a:ext cx="1260000" cy="48429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Shape 93"/>
          <p:cNvSpPr txBox="1"/>
          <p:nvPr/>
        </p:nvSpPr>
        <p:spPr>
          <a:xfrm>
            <a:off x="0" y="733425"/>
            <a:ext cx="10693400" cy="857250"/>
          </a:xfrm>
          <a:prstGeom prst="rect">
            <a:avLst/>
          </a:prstGeom>
          <a:solidFill>
            <a:srgbClr val="62CAE3"/>
          </a:solidFill>
          <a:ln>
            <a:noFill/>
          </a:ln>
        </p:spPr>
        <p:txBody>
          <a:bodyPr anchorCtr="0" anchor="ctr" bIns="45700" lIns="720000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en-GB" sz="2400" u="none" cap="small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1. IVS, EVS, VÖRÖS KÖNYV</a:t>
            </a:r>
          </a:p>
        </p:txBody>
      </p:sp>
      <p:pic>
        <p:nvPicPr>
          <p:cNvPr id="94" name="Shape 9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2779478">
            <a:off x="8541544" y="338932"/>
            <a:ext cx="1638300" cy="1636712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Shape 95"/>
          <p:cNvSpPr/>
          <p:nvPr/>
        </p:nvSpPr>
        <p:spPr>
          <a:xfrm>
            <a:off x="774700" y="1704975"/>
            <a:ext cx="8715375" cy="6461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446088" lvl="1" marL="903288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en-GB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</a:p>
        </p:txBody>
      </p:sp>
      <p:pic>
        <p:nvPicPr>
          <p:cNvPr id="96" name="Shape 9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417610" y="2370943"/>
            <a:ext cx="2545559" cy="2481258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Shape 97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846370" y="5446882"/>
            <a:ext cx="4853360" cy="1405583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Shape 98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156864" y="3280565"/>
            <a:ext cx="4047488" cy="729312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Shape 99"/>
          <p:cNvSpPr/>
          <p:nvPr/>
        </p:nvSpPr>
        <p:spPr>
          <a:xfrm>
            <a:off x="774700" y="1565275"/>
            <a:ext cx="8715375" cy="64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355600" lvl="0" marL="3556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ct val="61111"/>
              <a:buFont typeface="Arial"/>
              <a:buChar char="●"/>
            </a:pPr>
            <a:r>
              <a:rPr b="1" i="0" lang="en-GB" sz="1800" u="sng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VAN ÚJ A NAP ALATT?</a:t>
            </a:r>
          </a:p>
        </p:txBody>
      </p:sp>
      <p:sp>
        <p:nvSpPr>
          <p:cNvPr id="100" name="Shape 100"/>
          <p:cNvSpPr/>
          <p:nvPr/>
        </p:nvSpPr>
        <p:spPr>
          <a:xfrm>
            <a:off x="274602" y="3852069"/>
            <a:ext cx="1714511" cy="83099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446088" lvl="1" marL="903288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en-GB" sz="24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 IVS 2011</a:t>
            </a:r>
          </a:p>
        </p:txBody>
      </p:sp>
      <p:sp>
        <p:nvSpPr>
          <p:cNvPr id="101" name="Shape 101"/>
          <p:cNvSpPr/>
          <p:nvPr/>
        </p:nvSpPr>
        <p:spPr>
          <a:xfrm>
            <a:off x="6059984" y="2818900"/>
            <a:ext cx="2143140" cy="4616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446088" lvl="1" marL="903288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en-GB" sz="24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EVS 2012</a:t>
            </a:r>
          </a:p>
        </p:txBody>
      </p:sp>
      <p:sp>
        <p:nvSpPr>
          <p:cNvPr id="102" name="Shape 102"/>
          <p:cNvSpPr/>
          <p:nvPr/>
        </p:nvSpPr>
        <p:spPr>
          <a:xfrm>
            <a:off x="4846634" y="4995077"/>
            <a:ext cx="5429288" cy="46166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446088" lvl="1" marL="903288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en-GB" sz="24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RED BOOK 2012 = VÖRÖS KÖNYV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Shape 108"/>
          <p:cNvSpPr txBox="1"/>
          <p:nvPr/>
        </p:nvSpPr>
        <p:spPr>
          <a:xfrm>
            <a:off x="0" y="733425"/>
            <a:ext cx="10693400" cy="857250"/>
          </a:xfrm>
          <a:prstGeom prst="rect">
            <a:avLst/>
          </a:prstGeom>
          <a:solidFill>
            <a:srgbClr val="62CAE3"/>
          </a:solidFill>
          <a:ln>
            <a:noFill/>
          </a:ln>
        </p:spPr>
        <p:txBody>
          <a:bodyPr anchorCtr="0" anchor="ctr" bIns="45700" lIns="720000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en-GB" sz="2400" u="none" cap="small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2. ÖSSZEFÜGGÉSEK</a:t>
            </a:r>
          </a:p>
        </p:txBody>
      </p:sp>
      <p:pic>
        <p:nvPicPr>
          <p:cNvPr id="109" name="Shape 10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2779478">
            <a:off x="8541544" y="338932"/>
            <a:ext cx="1638300" cy="1636712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Shape 110"/>
          <p:cNvSpPr/>
          <p:nvPr/>
        </p:nvSpPr>
        <p:spPr>
          <a:xfrm>
            <a:off x="774700" y="1704975"/>
            <a:ext cx="8715375" cy="6461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446088" lvl="1" marL="903288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en-GB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</a:p>
        </p:txBody>
      </p:sp>
      <p:sp>
        <p:nvSpPr>
          <p:cNvPr id="111" name="Shape 111"/>
          <p:cNvSpPr/>
          <p:nvPr/>
        </p:nvSpPr>
        <p:spPr>
          <a:xfrm>
            <a:off x="774700" y="1565275"/>
            <a:ext cx="8715375" cy="6477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355600" lvl="0" marL="3556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ct val="61111"/>
              <a:buFont typeface="Arial"/>
              <a:buChar char="●"/>
            </a:pPr>
            <a:r>
              <a:rPr b="1" i="0" lang="en-GB" sz="1800" u="sng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SZTENDERDEK EGYMÁS KÖZÖTT – EGYMÁSRA ÉPÜLÉS</a:t>
            </a:r>
          </a:p>
        </p:txBody>
      </p:sp>
      <p:grpSp>
        <p:nvGrpSpPr>
          <p:cNvPr id="112" name="Shape 112"/>
          <p:cNvGrpSpPr/>
          <p:nvPr/>
        </p:nvGrpSpPr>
        <p:grpSpPr>
          <a:xfrm>
            <a:off x="1774803" y="2843997"/>
            <a:ext cx="6286544" cy="3911296"/>
            <a:chOff x="357192" y="635002"/>
            <a:chExt cx="6286544" cy="3911296"/>
          </a:xfrm>
        </p:grpSpPr>
        <p:sp>
          <p:nvSpPr>
            <p:cNvPr id="113" name="Shape 113"/>
            <p:cNvSpPr/>
            <p:nvPr/>
          </p:nvSpPr>
          <p:spPr>
            <a:xfrm>
              <a:off x="357192" y="1285889"/>
              <a:ext cx="2664053" cy="2603485"/>
            </a:xfrm>
            <a:prstGeom prst="ellipse">
              <a:avLst/>
            </a:prstGeom>
            <a:solidFill>
              <a:srgbClr val="B60E28"/>
            </a:solidFill>
            <a:ln cap="flat" cmpd="sng" w="254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66025" lIns="66025" rIns="66025" wrap="square" tIns="660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1820"/>
                </a:spcAft>
                <a:buSzPct val="25000"/>
                <a:buNone/>
              </a:pPr>
              <a:r>
                <a:rPr b="1" i="0" lang="en-GB" sz="5200" u="none" cap="none" strike="noStrike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Vörös Könyv</a:t>
              </a:r>
            </a:p>
          </p:txBody>
        </p:sp>
        <p:sp>
          <p:nvSpPr>
            <p:cNvPr id="114" name="Shape 114"/>
            <p:cNvSpPr/>
            <p:nvPr/>
          </p:nvSpPr>
          <p:spPr>
            <a:xfrm>
              <a:off x="3087075" y="3926508"/>
              <a:ext cx="619790" cy="619790"/>
            </a:xfrm>
            <a:prstGeom prst="mathPlus">
              <a:avLst>
                <a:gd fmla="val 23520" name="adj1"/>
              </a:avLst>
            </a:prstGeom>
            <a:solidFill>
              <a:schemeClr val="lt1"/>
            </a:solidFill>
            <a:ln>
              <a:noFill/>
            </a:ln>
          </p:spPr>
          <p:txBody>
            <a:bodyPr anchorCtr="0" anchor="ctr" bIns="0" lIns="0" rIns="0" wrap="square" tIns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15" name="Shape 115"/>
            <p:cNvSpPr/>
            <p:nvPr/>
          </p:nvSpPr>
          <p:spPr>
            <a:xfrm>
              <a:off x="3939108" y="1285889"/>
              <a:ext cx="2704628" cy="2670208"/>
            </a:xfrm>
            <a:prstGeom prst="ellipse">
              <a:avLst/>
            </a:prstGeom>
            <a:solidFill>
              <a:srgbClr val="0070C0"/>
            </a:solidFill>
            <a:ln cap="flat" cmpd="sng" w="254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66025" lIns="66025" rIns="66025" wrap="square" tIns="66025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1820"/>
                </a:spcAft>
                <a:buSzPct val="25000"/>
                <a:buNone/>
              </a:pPr>
              <a:r>
                <a:rPr b="1" i="0" lang="en-GB" sz="5200" u="none" cap="none" strike="noStrike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EVS</a:t>
              </a:r>
            </a:p>
          </p:txBody>
        </p:sp>
        <p:sp>
          <p:nvSpPr>
            <p:cNvPr id="116" name="Shape 116"/>
            <p:cNvSpPr/>
            <p:nvPr/>
          </p:nvSpPr>
          <p:spPr>
            <a:xfrm rot="5370950">
              <a:off x="3078787" y="1893049"/>
              <a:ext cx="829423" cy="397521"/>
            </a:xfrm>
            <a:prstGeom prst="rightArrow">
              <a:avLst>
                <a:gd fmla="val 60000" name="adj1"/>
                <a:gd fmla="val 50000" name="adj2"/>
              </a:avLst>
            </a:prstGeom>
            <a:solidFill>
              <a:srgbClr val="F7B1BC"/>
            </a:solidFill>
            <a:ln>
              <a:noFill/>
            </a:ln>
          </p:spPr>
          <p:txBody>
            <a:bodyPr anchorCtr="0" anchor="ctr" bIns="0" lIns="0" rIns="0" wrap="square" tIns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r>
                <a:t/>
              </a:r>
              <a:endParaRPr/>
            </a:p>
          </p:txBody>
        </p:sp>
        <p:sp>
          <p:nvSpPr>
            <p:cNvPr id="117" name="Shape 117"/>
            <p:cNvSpPr/>
            <p:nvPr/>
          </p:nvSpPr>
          <p:spPr>
            <a:xfrm>
              <a:off x="2321603" y="635002"/>
              <a:ext cx="2337894" cy="2215816"/>
            </a:xfrm>
            <a:prstGeom prst="ellipse">
              <a:avLst/>
            </a:prstGeom>
            <a:solidFill>
              <a:srgbClr val="98002E">
                <a:alpha val="49803"/>
              </a:srgbClr>
            </a:solidFill>
            <a:ln cap="flat" cmpd="sng" w="25400">
              <a:solidFill>
                <a:schemeClr val="lt1"/>
              </a:solidFill>
              <a:prstDash val="solid"/>
              <a:round/>
              <a:headEnd len="med" w="med" type="none"/>
              <a:tailEnd len="med" w="med" type="none"/>
            </a:ln>
          </p:spPr>
          <p:txBody>
            <a:bodyPr anchorCtr="0" anchor="ctr" bIns="82550" lIns="82550" rIns="82550" wrap="square" tIns="82550">
              <a:noAutofit/>
            </a:bodyPr>
            <a:lstStyle/>
            <a:p>
              <a:pPr indent="0" lvl="0" marL="0" marR="0" rtl="0" algn="ctr">
                <a:lnSpc>
                  <a:spcPct val="90000"/>
                </a:lnSpc>
                <a:spcBef>
                  <a:spcPts val="0"/>
                </a:spcBef>
                <a:spcAft>
                  <a:spcPts val="2275"/>
                </a:spcAft>
                <a:buSzPct val="25000"/>
                <a:buNone/>
              </a:pPr>
              <a:r>
                <a:rPr b="1" i="0" lang="en-GB" sz="6500" u="none" cap="none" strike="noStrike">
                  <a:solidFill>
                    <a:schemeClr val="lt1"/>
                  </a:solidFill>
                  <a:latin typeface="Trebuchet MS"/>
                  <a:ea typeface="Trebuchet MS"/>
                  <a:cs typeface="Trebuchet MS"/>
                  <a:sym typeface="Trebuchet MS"/>
                </a:rPr>
                <a:t>IVS</a:t>
              </a:r>
            </a:p>
          </p:txBody>
        </p:sp>
      </p:grpSp>
      <p:sp>
        <p:nvSpPr>
          <p:cNvPr id="118" name="Shape 118"/>
          <p:cNvSpPr/>
          <p:nvPr/>
        </p:nvSpPr>
        <p:spPr>
          <a:xfrm>
            <a:off x="4060816" y="4852201"/>
            <a:ext cx="1643074" cy="1571636"/>
          </a:xfrm>
          <a:prstGeom prst="ellipse">
            <a:avLst/>
          </a:prstGeom>
          <a:solidFill>
            <a:schemeClr val="accent1">
              <a:alpha val="49803"/>
            </a:schemeClr>
          </a:solidFill>
          <a:ln>
            <a:noFill/>
          </a:ln>
        </p:spPr>
        <p:txBody>
          <a:bodyPr anchorCtr="0" anchor="ctr" bIns="0" lIns="0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rebuchet MS"/>
              <a:buNone/>
            </a:pPr>
            <a:r>
              <a:rPr b="1" i="0" lang="en-GB" sz="44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IFRS</a:t>
            </a:r>
          </a:p>
        </p:txBody>
      </p:sp>
      <p:sp>
        <p:nvSpPr>
          <p:cNvPr id="119" name="Shape 119"/>
          <p:cNvSpPr/>
          <p:nvPr/>
        </p:nvSpPr>
        <p:spPr>
          <a:xfrm>
            <a:off x="2060553" y="2351871"/>
            <a:ext cx="2000263" cy="1143008"/>
          </a:xfrm>
          <a:prstGeom prst="stripedRight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0" lIns="0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rebuchet MS"/>
              <a:buNone/>
            </a:pPr>
            <a:r>
              <a:rPr b="1" i="0" lang="en-GB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Megfelelés</a:t>
            </a:r>
          </a:p>
        </p:txBody>
      </p:sp>
      <p:sp>
        <p:nvSpPr>
          <p:cNvPr id="120" name="Shape 120"/>
          <p:cNvSpPr/>
          <p:nvPr/>
        </p:nvSpPr>
        <p:spPr>
          <a:xfrm flipH="1">
            <a:off x="5703890" y="2351871"/>
            <a:ext cx="2000263" cy="1143008"/>
          </a:xfrm>
          <a:prstGeom prst="stripedRightArrow">
            <a:avLst>
              <a:gd fmla="val 50000" name="adj1"/>
              <a:gd fmla="val 50000" name="adj2"/>
            </a:avLst>
          </a:prstGeom>
          <a:solidFill>
            <a:schemeClr val="accent1"/>
          </a:solidFill>
          <a:ln>
            <a:noFill/>
          </a:ln>
        </p:spPr>
        <p:txBody>
          <a:bodyPr anchorCtr="0" anchor="ctr" bIns="0" lIns="0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rebuchet MS"/>
              <a:buNone/>
            </a:pPr>
            <a:r>
              <a:rPr b="1" i="0" lang="en-GB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A megfelelés nem deklarált</a:t>
            </a:r>
          </a:p>
        </p:txBody>
      </p:sp>
      <p:sp>
        <p:nvSpPr>
          <p:cNvPr id="121" name="Shape 121"/>
          <p:cNvSpPr/>
          <p:nvPr/>
        </p:nvSpPr>
        <p:spPr>
          <a:xfrm>
            <a:off x="2989246" y="6709589"/>
            <a:ext cx="4071966" cy="2857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t" bIns="0" lIns="0" rIns="0" wrap="square" tIns="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Trebuchet MS"/>
              <a:buNone/>
            </a:pPr>
            <a:r>
              <a:rPr b="1" i="0" lang="en-GB" sz="1600" u="none" cap="none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AZ ÉRTÉKBECSLŐ STÁTUSZA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Shape 127"/>
          <p:cNvSpPr txBox="1"/>
          <p:nvPr/>
        </p:nvSpPr>
        <p:spPr>
          <a:xfrm>
            <a:off x="0" y="733425"/>
            <a:ext cx="10693400" cy="857250"/>
          </a:xfrm>
          <a:prstGeom prst="rect">
            <a:avLst/>
          </a:prstGeom>
          <a:solidFill>
            <a:srgbClr val="62CAE3"/>
          </a:solidFill>
          <a:ln>
            <a:noFill/>
          </a:ln>
        </p:spPr>
        <p:txBody>
          <a:bodyPr anchorCtr="0" anchor="ctr" bIns="45700" lIns="720000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en-GB" sz="2400" u="none" cap="small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3. SZTENDERDEK KILÓRA - SZIKÁR SZÁMOK</a:t>
            </a:r>
          </a:p>
        </p:txBody>
      </p:sp>
      <p:pic>
        <p:nvPicPr>
          <p:cNvPr id="128" name="Shape 12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2779478">
            <a:off x="8541544" y="338932"/>
            <a:ext cx="1638300" cy="1636712"/>
          </a:xfrm>
          <a:prstGeom prst="rect">
            <a:avLst/>
          </a:prstGeom>
          <a:noFill/>
          <a:ln>
            <a:noFill/>
          </a:ln>
        </p:spPr>
      </p:pic>
      <p:sp>
        <p:nvSpPr>
          <p:cNvPr id="129" name="Shape 129"/>
          <p:cNvSpPr/>
          <p:nvPr/>
        </p:nvSpPr>
        <p:spPr>
          <a:xfrm>
            <a:off x="774700" y="1704975"/>
            <a:ext cx="8715375" cy="6461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446088" lvl="1" marL="903288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en-GB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</a:p>
        </p:txBody>
      </p:sp>
      <p:sp>
        <p:nvSpPr>
          <p:cNvPr id="130" name="Shape 130"/>
          <p:cNvSpPr/>
          <p:nvPr/>
        </p:nvSpPr>
        <p:spPr>
          <a:xfrm>
            <a:off x="774700" y="1535182"/>
            <a:ext cx="8715375" cy="70788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355600" lvl="0" marL="3556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ct val="60000"/>
              <a:buFont typeface="Arial"/>
              <a:buChar char="●"/>
            </a:pPr>
            <a:r>
              <a:rPr b="1" i="0" lang="en-GB" sz="2000" u="sng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SZIKÁR SZÁMOK:</a:t>
            </a:r>
          </a:p>
        </p:txBody>
      </p:sp>
      <p:graphicFrame>
        <p:nvGraphicFramePr>
          <p:cNvPr id="131" name="Shape 131"/>
          <p:cNvGraphicFramePr/>
          <p:nvPr/>
        </p:nvGraphicFramePr>
        <p:xfrm>
          <a:off x="774698" y="2351871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{07B493AD-355A-4859-9773-54968E40D0BF}</a:tableStyleId>
              </a:tblPr>
              <a:tblGrid>
                <a:gridCol w="2178850"/>
                <a:gridCol w="2178850"/>
                <a:gridCol w="2178850"/>
                <a:gridCol w="2178850"/>
              </a:tblGrid>
              <a:tr h="370850">
                <a:tc>
                  <a:txBody>
                    <a:bodyPr>
                      <a:noAutofit/>
                    </a:bodyPr>
                    <a:lstStyle/>
                    <a:p>
                      <a:pPr lvl="0">
                        <a:spcBef>
                          <a:spcPts val="0"/>
                        </a:spcBef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GB" sz="2000"/>
                        <a:t>IVS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GB" sz="2000"/>
                        <a:t>EVS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GB" sz="2000"/>
                        <a:t>VÖRÖS KÖNYV</a:t>
                      </a: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GB" sz="2000"/>
                        <a:t>OLDALSZÁMOK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GB" sz="2000"/>
                        <a:t>132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GB" sz="2000"/>
                        <a:t>242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GB" sz="2000"/>
                        <a:t>317 (143)+IVS!</a:t>
                      </a: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GB" sz="2000"/>
                        <a:t>FEJEZETEK*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GB" sz="2000"/>
                        <a:t>11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GB" sz="2000"/>
                        <a:t>8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GB" sz="2000"/>
                        <a:t>9</a:t>
                      </a: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GB" sz="2000"/>
                        <a:t>ÉRTÉKFORMÁK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GB" sz="2000"/>
                        <a:t>6</a:t>
                      </a:r>
                      <a:r>
                        <a:rPr lang="en-GB" sz="1100"/>
                        <a:t>(előző 13)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GB" sz="2000"/>
                        <a:t>7</a:t>
                      </a:r>
                      <a:r>
                        <a:rPr lang="en-GB" sz="1100"/>
                        <a:t>(előző 8)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GB" sz="2000"/>
                        <a:t>4</a:t>
                      </a:r>
                      <a:r>
                        <a:rPr lang="en-GB" sz="1100"/>
                        <a:t>(előző 4)</a:t>
                      </a: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GB" sz="2000"/>
                        <a:t>TÁRGYKÖR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GB" sz="2000"/>
                        <a:t>ESZKÖZÖK, ÜZLETRÉSZEK, IMMAT.</a:t>
                      </a:r>
                      <a:r>
                        <a:rPr lang="en-GB" sz="2000"/>
                        <a:t> JAVAK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GB" sz="2000"/>
                        <a:t>ESZKÖZÖK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GB" sz="2000"/>
                        <a:t>ESZKÖZÖK</a:t>
                      </a: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GB" sz="2000"/>
                        <a:t>ALKALMAZÁSOK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GB" sz="2000"/>
                        <a:t>2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GB" sz="2000"/>
                        <a:t>8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GB" sz="2000"/>
                        <a:t>3+6 ÚTM.</a:t>
                      </a:r>
                    </a:p>
                  </a:txBody>
                  <a:tcPr marT="45725" marB="45725" marR="91450" marL="91450"/>
                </a:tc>
              </a:tr>
              <a:tr h="370850">
                <a:tc>
                  <a:txBody>
                    <a:bodyPr>
                      <a:noAutofit/>
                    </a:bodyPr>
                    <a:lstStyle/>
                    <a:p>
                      <a:pPr lv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ct val="25000"/>
                        <a:buNone/>
                      </a:pPr>
                      <a:r>
                        <a:rPr lang="en-GB" sz="2000"/>
                        <a:t>ÉRTÉKFORMÁK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GB" sz="1400"/>
                        <a:t>Piaci Érték, eladási ár, Befektetési Érték, Valós Érték, Speciális</a:t>
                      </a:r>
                      <a:r>
                        <a:rPr lang="en-GB" sz="1400"/>
                        <a:t> Érték, Szinergikus Érték, 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GB" sz="1400"/>
                        <a:t>Piaci Érték, Valós Érték, Speciális</a:t>
                      </a:r>
                      <a:r>
                        <a:rPr lang="en-GB" sz="1400"/>
                        <a:t> Érték**, Értékesség/Befektetési Érték, Hitelfedezeti Érték, Biztosítási Érték, Amort. Helyett. Ktsg, </a:t>
                      </a:r>
                    </a:p>
                  </a:txBody>
                  <a:tcPr marT="45725" marB="45725" marR="91450" marL="91450"/>
                </a:tc>
                <a:tc>
                  <a:txBody>
                    <a:bodyPr>
                      <a:noAutofit/>
                    </a:bodyPr>
                    <a:lstStyle/>
                    <a:p>
                      <a:pPr lvl="0" rtl="0" algn="ctr">
                        <a:spcBef>
                          <a:spcPts val="0"/>
                        </a:spcBef>
                        <a:buSzPct val="25000"/>
                        <a:buNone/>
                      </a:pPr>
                      <a:r>
                        <a:rPr lang="en-GB" sz="1400"/>
                        <a:t>Piaci Érték, Valós</a:t>
                      </a:r>
                      <a:r>
                        <a:rPr lang="en-GB" sz="1400"/>
                        <a:t> Érték, Piaci Bérleti Díj, Értékesség/Befektetési Érték</a:t>
                      </a:r>
                    </a:p>
                  </a:txBody>
                  <a:tcPr marT="45725" marB="45725" marR="91450" marL="91450"/>
                </a:tc>
              </a:tr>
            </a:tbl>
          </a:graphicData>
        </a:graphic>
      </p:graphicFrame>
      <p:sp>
        <p:nvSpPr>
          <p:cNvPr id="132" name="Shape 132"/>
          <p:cNvSpPr/>
          <p:nvPr/>
        </p:nvSpPr>
        <p:spPr>
          <a:xfrm>
            <a:off x="274602" y="6709589"/>
            <a:ext cx="4929222" cy="5847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446088" lvl="1" marL="903288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1" lang="en-GB" sz="16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* Témakörök szerint</a:t>
            </a:r>
          </a:p>
          <a:p>
            <a:pPr indent="-446088" lvl="1" marL="903288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0" i="1" lang="en-GB" sz="16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** Szinergikus (Egyesülési) Érték alkategória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Shape 138"/>
          <p:cNvSpPr txBox="1"/>
          <p:nvPr/>
        </p:nvSpPr>
        <p:spPr>
          <a:xfrm>
            <a:off x="0" y="733425"/>
            <a:ext cx="10693400" cy="857250"/>
          </a:xfrm>
          <a:prstGeom prst="rect">
            <a:avLst/>
          </a:prstGeom>
          <a:solidFill>
            <a:srgbClr val="62CAE3"/>
          </a:solidFill>
          <a:ln>
            <a:noFill/>
          </a:ln>
        </p:spPr>
        <p:txBody>
          <a:bodyPr anchorCtr="0" anchor="ctr" bIns="45700" lIns="720000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en-GB" sz="2400" u="none" cap="small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4. TENDENCIÁK</a:t>
            </a:r>
          </a:p>
        </p:txBody>
      </p:sp>
      <p:pic>
        <p:nvPicPr>
          <p:cNvPr id="139" name="Shape 13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2779478">
            <a:off x="8541544" y="338932"/>
            <a:ext cx="1638300" cy="1636712"/>
          </a:xfrm>
          <a:prstGeom prst="rect">
            <a:avLst/>
          </a:prstGeom>
          <a:noFill/>
          <a:ln>
            <a:noFill/>
          </a:ln>
        </p:spPr>
      </p:pic>
      <p:sp>
        <p:nvSpPr>
          <p:cNvPr id="140" name="Shape 140"/>
          <p:cNvSpPr/>
          <p:nvPr/>
        </p:nvSpPr>
        <p:spPr>
          <a:xfrm>
            <a:off x="774700" y="1704975"/>
            <a:ext cx="8715375" cy="6461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446088" lvl="1" marL="903288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en-GB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</a:p>
        </p:txBody>
      </p:sp>
      <p:sp>
        <p:nvSpPr>
          <p:cNvPr id="141" name="Shape 141"/>
          <p:cNvSpPr/>
          <p:nvPr/>
        </p:nvSpPr>
        <p:spPr>
          <a:xfrm>
            <a:off x="774700" y="1621393"/>
            <a:ext cx="8715375" cy="501675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355600" lvl="0" marL="3556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ct val="60000"/>
              <a:buFont typeface="Arial"/>
              <a:buChar char="●"/>
            </a:pPr>
            <a:r>
              <a:rPr b="1" i="0" lang="en-GB" sz="2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FOKOZÓDÓ INTEGRÁCIÓ A IVS IRÁNYÁBAN</a:t>
            </a:r>
          </a:p>
          <a:p>
            <a:pPr indent="-355600" lvl="0" marL="3556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ct val="60000"/>
              <a:buFont typeface="Arial"/>
              <a:buChar char="●"/>
            </a:pPr>
            <a:r>
              <a:rPr b="1" i="0" lang="en-GB" sz="2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ELTÉRŐ IRÁNYVONALAK A BEFOGLALÁS VAGY ÁTHIVATKOZÁS TERÉN (EVS ÁTHIVATOZÁSOKTÓL BEFOGLALÁS FELÉ, VÖRÖS KÖNYV BEFOGLALÁSTÓL AZ ÁTHIVATKOZÁSOK FELÉ )</a:t>
            </a:r>
          </a:p>
          <a:p>
            <a:pPr indent="-355600" lvl="0" marL="3556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ct val="60000"/>
              <a:buFont typeface="Arial"/>
              <a:buChar char="●"/>
            </a:pPr>
            <a:r>
              <a:rPr b="1" i="0" lang="en-GB" sz="2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FOLYAMATOSAN NÖVEKVŐ SZABÁLYOZOTTSÁGI SZINT-SZIGORÚSÁG</a:t>
            </a:r>
          </a:p>
          <a:p>
            <a:pPr indent="-355600" lvl="0" marL="3556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ct val="60000"/>
              <a:buFont typeface="Arial"/>
              <a:buChar char="●"/>
            </a:pPr>
            <a:r>
              <a:rPr b="1" i="0" lang="en-GB" sz="2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TÖREKVÉS AZ INNOVÁCIÓRA</a:t>
            </a:r>
          </a:p>
          <a:p>
            <a:pPr indent="-355600" lvl="0" marL="3556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ct val="60000"/>
              <a:buFont typeface="Arial"/>
              <a:buChar char="●"/>
            </a:pPr>
            <a:r>
              <a:rPr b="1" i="0" lang="en-GB" sz="2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EGYRE GYAKORIBB FRISSÜLÉSEK</a:t>
            </a:r>
          </a:p>
          <a:p>
            <a:pPr indent="-355600" lvl="0" marL="3556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ct val="60000"/>
              <a:buFont typeface="Arial"/>
              <a:buChar char="●"/>
            </a:pPr>
            <a:r>
              <a:rPr b="1" i="0" lang="en-GB" sz="2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FORDÍTÁSOK NEMZETI NYELVEKRE</a:t>
            </a:r>
          </a:p>
          <a:p>
            <a:pPr indent="-355600" lvl="0" marL="3556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ct val="60000"/>
              <a:buFont typeface="Arial"/>
              <a:buChar char="●"/>
            </a:pPr>
            <a:r>
              <a:rPr b="1" i="0" lang="en-GB" sz="2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EGYEDI ÚTMUTATÁSOK/ALKALMAZÁSOK BŐVÜLÉSE</a:t>
            </a:r>
          </a:p>
          <a:p>
            <a:pPr indent="-355600" lvl="0" marL="3556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ct val="60000"/>
              <a:buFont typeface="Arial"/>
              <a:buChar char="●"/>
            </a:pPr>
            <a:r>
              <a:rPr b="1" i="0" lang="en-GB" sz="2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RÉSZLETESEBB ÚTMUTATÁS AZ ÉRTÉKMEGKÖZELÍTÉSEKHEZ/MÓDSZERTANHOZ(IVS, RB)</a:t>
            </a:r>
          </a:p>
          <a:p>
            <a:pPr indent="-355600" lvl="0" marL="3556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Shape 147"/>
          <p:cNvSpPr txBox="1"/>
          <p:nvPr/>
        </p:nvSpPr>
        <p:spPr>
          <a:xfrm>
            <a:off x="0" y="733425"/>
            <a:ext cx="10693400" cy="857250"/>
          </a:xfrm>
          <a:prstGeom prst="rect">
            <a:avLst/>
          </a:prstGeom>
          <a:solidFill>
            <a:srgbClr val="62CAE3"/>
          </a:solidFill>
          <a:ln>
            <a:noFill/>
          </a:ln>
        </p:spPr>
        <p:txBody>
          <a:bodyPr anchorCtr="0" anchor="ctr" bIns="45700" lIns="720000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en-GB" sz="2400" u="none" cap="small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5. AMI ÉRDEKES – AZ ALKALMAZÁSOK</a:t>
            </a:r>
          </a:p>
        </p:txBody>
      </p:sp>
      <p:pic>
        <p:nvPicPr>
          <p:cNvPr id="148" name="Shape 14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2779478">
            <a:off x="8541544" y="338932"/>
            <a:ext cx="1638300" cy="1636712"/>
          </a:xfrm>
          <a:prstGeom prst="rect">
            <a:avLst/>
          </a:prstGeom>
          <a:noFill/>
          <a:ln>
            <a:noFill/>
          </a:ln>
        </p:spPr>
      </p:pic>
      <p:sp>
        <p:nvSpPr>
          <p:cNvPr id="149" name="Shape 149"/>
          <p:cNvSpPr/>
          <p:nvPr/>
        </p:nvSpPr>
        <p:spPr>
          <a:xfrm>
            <a:off x="774700" y="1674089"/>
            <a:ext cx="8715375" cy="70788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446088" lvl="1" marL="903288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en-GB" sz="2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</a:p>
        </p:txBody>
      </p:sp>
      <p:sp>
        <p:nvSpPr>
          <p:cNvPr id="150" name="Shape 150"/>
          <p:cNvSpPr/>
          <p:nvPr/>
        </p:nvSpPr>
        <p:spPr>
          <a:xfrm>
            <a:off x="774700" y="1577344"/>
            <a:ext cx="8715375" cy="563231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355600" lvl="0" marL="3556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ct val="60000"/>
              <a:buFont typeface="Arial"/>
              <a:buChar char="●"/>
            </a:pPr>
            <a:r>
              <a:rPr b="1" i="0" lang="en-GB" sz="2000" u="sng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INTEGRÁNS FEJEZETEK (SZEMELVÉNYEK)</a:t>
            </a:r>
          </a:p>
          <a:p>
            <a:pPr indent="-355600" lvl="0" marL="3556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1" marL="8128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ct val="60000"/>
              <a:buFont typeface="Arial"/>
              <a:buChar char="●"/>
            </a:pPr>
            <a:r>
              <a:rPr b="1" i="0" lang="en-GB" sz="2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ÉRTÉKBECSLÉS BIZONYOSSÁGA/BIZONYTALANSÁGA</a:t>
            </a:r>
          </a:p>
          <a:p>
            <a:pPr indent="-355600" lvl="1" marL="8128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ct val="60000"/>
              <a:buFont typeface="Arial"/>
              <a:buChar char="●"/>
            </a:pPr>
            <a:r>
              <a:rPr b="1" i="0" lang="en-GB" sz="2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KERESKEDELMI FORGALMAT GENERÁLÓ VAGYON</a:t>
            </a:r>
          </a:p>
          <a:p>
            <a:pPr indent="-355600" lvl="1" marL="8128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ct val="60000"/>
              <a:buFont typeface="Arial"/>
              <a:buChar char="●"/>
            </a:pPr>
            <a:r>
              <a:rPr b="1" i="0" lang="en-GB" sz="2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INGÓSÁGOK ÉRTÉKBECSLÉSE</a:t>
            </a:r>
          </a:p>
          <a:p>
            <a:pPr indent="-355600" lvl="1" marL="8128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1" marL="8128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1" marL="8128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ct val="60000"/>
              <a:buFont typeface="Arial"/>
              <a:buChar char="●"/>
            </a:pPr>
            <a:r>
              <a:rPr b="1" i="0" lang="en-GB" sz="2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INGATLAN ÉRTÉKBECSLÉS ÉRTÉKPAPÍROSÍTÁSI CÉLRA</a:t>
            </a:r>
          </a:p>
          <a:p>
            <a:pPr indent="-355600" lvl="1" marL="8128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ct val="60000"/>
              <a:buFont typeface="Arial"/>
              <a:buChar char="●"/>
            </a:pPr>
            <a:r>
              <a:rPr b="1" i="0" lang="en-GB" sz="2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BIZTOSÍTÁSI ÉRTÉK MEGHATÁROZÁSA</a:t>
            </a:r>
          </a:p>
          <a:p>
            <a:pPr indent="-355600" lvl="1" marL="8128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ct val="60000"/>
              <a:buFont typeface="Arial"/>
              <a:buChar char="●"/>
            </a:pPr>
            <a:r>
              <a:rPr b="1" i="0" lang="en-GB" sz="2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ÉRTÉKBECSLÉS ÉS AZ ENERGIAHATÉKONYSÁG</a:t>
            </a:r>
          </a:p>
          <a:p>
            <a:pPr indent="-355600" lvl="1" marL="8128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1" marL="8128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1" marL="8128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ct val="60000"/>
              <a:buFont typeface="Arial"/>
              <a:buChar char="●"/>
            </a:pPr>
            <a:r>
              <a:rPr b="1" i="0" lang="en-GB" sz="2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ÉRTÉKBECSLÉS PÉNZÜGYI BESZÁMOLÓK CÉLJÁRA (ÖSSZESBEN)</a:t>
            </a:r>
          </a:p>
          <a:p>
            <a:pPr indent="-355600" lvl="1" marL="8128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ct val="60000"/>
              <a:buFont typeface="Arial"/>
              <a:buChar char="●"/>
            </a:pPr>
            <a:r>
              <a:rPr b="1" i="0" lang="en-GB" sz="2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ÉRTÉKBECSLÉS FEDEZET MELLETT NYÚJTOTT HITELEKHEZ (ÖSSZESBEN)</a:t>
            </a:r>
          </a:p>
          <a:p>
            <a:pPr indent="-355600" lvl="1" marL="8128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1" marL="8128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51" name="Shape 15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918943" y="2660800"/>
            <a:ext cx="2139996" cy="61976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2" name="Shape 15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918944" y="4323240"/>
            <a:ext cx="2142664" cy="386085"/>
          </a:xfrm>
          <a:prstGeom prst="rect">
            <a:avLst/>
          </a:prstGeom>
          <a:noFill/>
          <a:ln>
            <a:noFill/>
          </a:ln>
        </p:spPr>
      </p:pic>
      <p:pic>
        <p:nvPicPr>
          <p:cNvPr id="153" name="Shape 15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9273122" y="5537392"/>
            <a:ext cx="836127" cy="8150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 txBox="1"/>
          <p:nvPr/>
        </p:nvSpPr>
        <p:spPr>
          <a:xfrm>
            <a:off x="0" y="733425"/>
            <a:ext cx="10693400" cy="857250"/>
          </a:xfrm>
          <a:prstGeom prst="rect">
            <a:avLst/>
          </a:prstGeom>
          <a:solidFill>
            <a:srgbClr val="62CAE3"/>
          </a:solidFill>
          <a:ln>
            <a:noFill/>
          </a:ln>
        </p:spPr>
        <p:txBody>
          <a:bodyPr anchorCtr="0" anchor="ctr" bIns="45700" lIns="720000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en-GB" sz="2400" u="none" cap="small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6. NÉHÁNY ÉRDEKESSÉG</a:t>
            </a:r>
          </a:p>
        </p:txBody>
      </p:sp>
      <p:pic>
        <p:nvPicPr>
          <p:cNvPr id="160" name="Shape 16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2779478">
            <a:off x="8541544" y="338932"/>
            <a:ext cx="1638300" cy="1636712"/>
          </a:xfrm>
          <a:prstGeom prst="rect">
            <a:avLst/>
          </a:prstGeom>
          <a:noFill/>
          <a:ln>
            <a:noFill/>
          </a:ln>
        </p:spPr>
      </p:pic>
      <p:sp>
        <p:nvSpPr>
          <p:cNvPr id="161" name="Shape 161"/>
          <p:cNvSpPr/>
          <p:nvPr/>
        </p:nvSpPr>
        <p:spPr>
          <a:xfrm>
            <a:off x="774700" y="1674089"/>
            <a:ext cx="8715375" cy="70788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446088" lvl="1" marL="903288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en-GB" sz="2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</a:p>
        </p:txBody>
      </p:sp>
      <p:sp>
        <p:nvSpPr>
          <p:cNvPr id="162" name="Shape 162"/>
          <p:cNvSpPr/>
          <p:nvPr/>
        </p:nvSpPr>
        <p:spPr>
          <a:xfrm>
            <a:off x="774700" y="1525252"/>
            <a:ext cx="8715375" cy="10156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355600" lvl="0" marL="3556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ct val="60000"/>
              <a:buFont typeface="Arial"/>
              <a:buChar char="●"/>
            </a:pPr>
            <a:r>
              <a:rPr b="1" i="0" lang="en-GB" sz="2000" u="sng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ÉRTÉKBECSLÉS PÉNZÜGYI BESZÁMOLÓK CÉLJÁRA -  A VALÓS ÉRTÉK PROBLÉMA</a:t>
            </a:r>
          </a:p>
        </p:txBody>
      </p:sp>
      <p:sp>
        <p:nvSpPr>
          <p:cNvPr id="163" name="Shape 163"/>
          <p:cNvSpPr/>
          <p:nvPr/>
        </p:nvSpPr>
        <p:spPr>
          <a:xfrm>
            <a:off x="1131858" y="2817487"/>
            <a:ext cx="7358114" cy="267765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en-GB" sz="2400" u="none" cap="small" strike="noStrike">
                <a:solidFill>
                  <a:srgbClr val="E22A49"/>
                </a:solidFill>
                <a:latin typeface="Trebuchet MS"/>
                <a:ea typeface="Trebuchet MS"/>
                <a:cs typeface="Trebuchet MS"/>
                <a:sym typeface="Trebuchet MS"/>
              </a:rPr>
              <a:t>Valós Érték problematikája (IVS 300 G.2, hivatkozással az IFRS 13-ra) „az IFRS szerinti Valós Érték eltér az IVS keretein belüli </a:t>
            </a:r>
            <a:r>
              <a:rPr b="1" i="1" lang="en-GB" sz="2400" u="none" cap="small" strike="noStrike">
                <a:solidFill>
                  <a:srgbClr val="E22A49"/>
                </a:solidFill>
                <a:latin typeface="Trebuchet MS"/>
                <a:ea typeface="Trebuchet MS"/>
                <a:cs typeface="Trebuchet MS"/>
                <a:sym typeface="Trebuchet MS"/>
              </a:rPr>
              <a:t>Valós Érték</a:t>
            </a:r>
            <a:r>
              <a:rPr b="1" i="0" lang="en-GB" sz="2400" u="none" cap="small" strike="noStrike">
                <a:solidFill>
                  <a:srgbClr val="E22A49"/>
                </a:solidFill>
                <a:latin typeface="Trebuchet MS"/>
                <a:ea typeface="Trebuchet MS"/>
                <a:cs typeface="Trebuchet MS"/>
                <a:sym typeface="Trebuchet MS"/>
              </a:rPr>
              <a:t> koncepciótól”. „Valójában az IVS szerinti Piaci Érték felel meg (néhány sajátos feltételezés mellett) az IFRS általi Valós Érték feltételeinek.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 txBox="1"/>
          <p:nvPr/>
        </p:nvSpPr>
        <p:spPr>
          <a:xfrm>
            <a:off x="0" y="733425"/>
            <a:ext cx="10693400" cy="857250"/>
          </a:xfrm>
          <a:prstGeom prst="rect">
            <a:avLst/>
          </a:prstGeom>
          <a:solidFill>
            <a:srgbClr val="62CAE3"/>
          </a:solidFill>
          <a:ln>
            <a:noFill/>
          </a:ln>
        </p:spPr>
        <p:txBody>
          <a:bodyPr anchorCtr="0" anchor="ctr" bIns="45700" lIns="720000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en-GB" sz="2400" u="none" cap="small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7. NÉHÁNY ÉRDEKESSÉG</a:t>
            </a:r>
          </a:p>
        </p:txBody>
      </p:sp>
      <p:pic>
        <p:nvPicPr>
          <p:cNvPr id="170" name="Shape 17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2779478">
            <a:off x="8541544" y="338932"/>
            <a:ext cx="1638300" cy="1636712"/>
          </a:xfrm>
          <a:prstGeom prst="rect">
            <a:avLst/>
          </a:prstGeom>
          <a:noFill/>
          <a:ln>
            <a:noFill/>
          </a:ln>
        </p:spPr>
      </p:pic>
      <p:sp>
        <p:nvSpPr>
          <p:cNvPr id="171" name="Shape 171"/>
          <p:cNvSpPr/>
          <p:nvPr/>
        </p:nvSpPr>
        <p:spPr>
          <a:xfrm>
            <a:off x="774700" y="1704975"/>
            <a:ext cx="8715375" cy="6461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446088" lvl="1" marL="903288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en-GB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</a:p>
        </p:txBody>
      </p:sp>
      <p:sp>
        <p:nvSpPr>
          <p:cNvPr id="172" name="Shape 172"/>
          <p:cNvSpPr/>
          <p:nvPr/>
        </p:nvSpPr>
        <p:spPr>
          <a:xfrm>
            <a:off x="774700" y="1565959"/>
            <a:ext cx="8715375" cy="6463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355600" lvl="0" marL="3556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ct val="61111"/>
              <a:buFont typeface="Arial"/>
              <a:buChar char="●"/>
            </a:pPr>
            <a:r>
              <a:rPr b="1" i="0" lang="en-GB" sz="1800" u="sng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MIÉRT IS HASZNOSAK A SZTENDERDEK?</a:t>
            </a:r>
          </a:p>
        </p:txBody>
      </p:sp>
      <p:sp>
        <p:nvSpPr>
          <p:cNvPr id="173" name="Shape 173"/>
          <p:cNvSpPr/>
          <p:nvPr/>
        </p:nvSpPr>
        <p:spPr>
          <a:xfrm>
            <a:off x="1131858" y="2208995"/>
            <a:ext cx="7358114" cy="37856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en-GB" sz="2400" u="none" cap="small" strike="noStrike">
                <a:solidFill>
                  <a:srgbClr val="E22A49"/>
                </a:solidFill>
                <a:latin typeface="Trebuchet MS"/>
                <a:ea typeface="Trebuchet MS"/>
                <a:cs typeface="Trebuchet MS"/>
                <a:sym typeface="Trebuchet MS"/>
              </a:rPr>
              <a:t>Piaci Érték fogalmA: „Az a becsült összeg, melyen az eszköz az értékelés napján gazdát cserélne, egy lehetséges eladó és egy lehetséges vásárló között megfelelő értékesítési időtartamot és nyilvános piacra bocsátást feltételezve, ahol a felek jól informáltan, körültekintően és kényszertől mentesen járnak el.” (RICS Értékbecslési Szabványok 2012 VS 3.2. pontja)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Shape 179"/>
          <p:cNvSpPr txBox="1"/>
          <p:nvPr/>
        </p:nvSpPr>
        <p:spPr>
          <a:xfrm>
            <a:off x="0" y="733425"/>
            <a:ext cx="10693400" cy="857250"/>
          </a:xfrm>
          <a:prstGeom prst="rect">
            <a:avLst/>
          </a:prstGeom>
          <a:solidFill>
            <a:srgbClr val="62CAE3"/>
          </a:solidFill>
          <a:ln>
            <a:noFill/>
          </a:ln>
        </p:spPr>
        <p:txBody>
          <a:bodyPr anchorCtr="0" anchor="ctr" bIns="45700" lIns="720000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en-GB" sz="2400" u="none" cap="small" strike="noStrike">
                <a:solidFill>
                  <a:schemeClr val="lt1"/>
                </a:solidFill>
                <a:latin typeface="Trebuchet MS"/>
                <a:ea typeface="Trebuchet MS"/>
                <a:cs typeface="Trebuchet MS"/>
                <a:sym typeface="Trebuchet MS"/>
              </a:rPr>
              <a:t>7. NÉHÁNY ÉRDEKESSÉG</a:t>
            </a:r>
          </a:p>
        </p:txBody>
      </p:sp>
      <p:pic>
        <p:nvPicPr>
          <p:cNvPr id="180" name="Shape 18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2779478">
            <a:off x="8541544" y="338932"/>
            <a:ext cx="1638300" cy="1636712"/>
          </a:xfrm>
          <a:prstGeom prst="rect">
            <a:avLst/>
          </a:prstGeom>
          <a:noFill/>
          <a:ln>
            <a:noFill/>
          </a:ln>
        </p:spPr>
      </p:pic>
      <p:sp>
        <p:nvSpPr>
          <p:cNvPr id="181" name="Shape 181"/>
          <p:cNvSpPr/>
          <p:nvPr/>
        </p:nvSpPr>
        <p:spPr>
          <a:xfrm>
            <a:off x="774700" y="1704975"/>
            <a:ext cx="8715375" cy="64611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446088" lvl="1" marL="903288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b="1" i="0" lang="en-GB" sz="18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 </a:t>
            </a:r>
          </a:p>
        </p:txBody>
      </p:sp>
      <p:sp>
        <p:nvSpPr>
          <p:cNvPr id="182" name="Shape 182"/>
          <p:cNvSpPr/>
          <p:nvPr/>
        </p:nvSpPr>
        <p:spPr>
          <a:xfrm>
            <a:off x="774700" y="1565959"/>
            <a:ext cx="8715375" cy="64633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355600" lvl="0" marL="3556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ct val="61111"/>
              <a:buFont typeface="Arial"/>
              <a:buChar char="●"/>
            </a:pPr>
            <a:r>
              <a:rPr b="1" i="0" lang="en-GB" sz="1800" u="sng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PIACI ÉRTÉK KRITÉRIUMAI</a:t>
            </a:r>
          </a:p>
        </p:txBody>
      </p:sp>
      <p:sp>
        <p:nvSpPr>
          <p:cNvPr id="183" name="Shape 183"/>
          <p:cNvSpPr/>
          <p:nvPr/>
        </p:nvSpPr>
        <p:spPr>
          <a:xfrm>
            <a:off x="774700" y="2297374"/>
            <a:ext cx="8715375" cy="440120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rIns="91425" wrap="square" tIns="45700">
            <a:noAutofit/>
          </a:bodyPr>
          <a:lstStyle/>
          <a:p>
            <a:pPr indent="-355600" lvl="0" marL="3556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ct val="60000"/>
              <a:buFont typeface="Arial"/>
              <a:buChar char="●"/>
            </a:pPr>
            <a:r>
              <a:rPr b="1" i="0" lang="en-GB" sz="2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BECSÜLT ÖSSZEG</a:t>
            </a:r>
          </a:p>
          <a:p>
            <a:pPr indent="-355600" lvl="0" marL="3556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ct val="60000"/>
              <a:buFont typeface="Arial"/>
              <a:buChar char="●"/>
            </a:pPr>
            <a:r>
              <a:rPr b="1" i="0" lang="en-GB" sz="2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ÉRTÉKELÉS NAPJÁN</a:t>
            </a:r>
          </a:p>
          <a:p>
            <a:pPr indent="-355600" lvl="0" marL="3556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ct val="60000"/>
              <a:buFont typeface="Arial"/>
              <a:buChar char="●"/>
            </a:pPr>
            <a:r>
              <a:rPr b="1" i="0" lang="en-GB" sz="2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LEHETSÉGES VÁSÁRLÓ</a:t>
            </a:r>
          </a:p>
          <a:p>
            <a:pPr indent="-355600" lvl="0" marL="3556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ct val="60000"/>
              <a:buFont typeface="Arial"/>
              <a:buChar char="●"/>
            </a:pPr>
            <a:r>
              <a:rPr b="1" i="0" lang="en-GB" sz="2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MEGFELELŐ ÉRTÉKESÍTÉSI IDŐTARTAM</a:t>
            </a:r>
          </a:p>
          <a:p>
            <a:pPr indent="-355600" lvl="0" marL="3556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ct val="60000"/>
              <a:buFont typeface="Arial"/>
              <a:buChar char="●"/>
            </a:pPr>
            <a:r>
              <a:rPr b="1" i="0" lang="en-GB" sz="2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NYILVÁNOS PIAC</a:t>
            </a:r>
          </a:p>
          <a:p>
            <a:pPr indent="-355600" lvl="0" marL="3556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ct val="60000"/>
              <a:buFont typeface="Arial"/>
              <a:buChar char="●"/>
            </a:pPr>
            <a:r>
              <a:rPr b="1" i="0" lang="en-GB" sz="2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JÓL INFORMÁLT</a:t>
            </a:r>
          </a:p>
          <a:p>
            <a:pPr indent="-355600" lvl="0" marL="3556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ct val="60000"/>
              <a:buFont typeface="Arial"/>
              <a:buChar char="●"/>
            </a:pPr>
            <a:r>
              <a:rPr b="1" i="0" lang="en-GB" sz="2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KÉNYSZERTŐL MENTES</a:t>
            </a:r>
          </a:p>
          <a:p>
            <a:pPr indent="-355600" lvl="0" marL="3556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SzPct val="60000"/>
              <a:buFont typeface="Arial"/>
              <a:buChar char="●"/>
            </a:pPr>
            <a:r>
              <a:rPr b="1" i="0" lang="en-GB" sz="2000" u="none" cap="none" strike="noStrike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rPr>
              <a:t>SPECIÁLIS FELTÉTELEZÉSEKTŐL MENTES</a:t>
            </a:r>
          </a:p>
          <a:p>
            <a:pPr indent="-355600" lvl="0" marL="3556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  <a:p>
            <a:pPr indent="-355600" lvl="0" marL="355600" marR="0" rtl="0" algn="l">
              <a:spcBef>
                <a:spcPts val="0"/>
              </a:spcBef>
              <a:spcAft>
                <a:spcPts val="0"/>
              </a:spcAft>
              <a:buClr>
                <a:srgbClr val="62CAE3"/>
              </a:buClr>
              <a:buFont typeface="Trebuchet MS"/>
              <a:buNone/>
            </a:pPr>
            <a:r>
              <a:t/>
            </a:r>
            <a:endParaRPr b="1" i="0" sz="1600" u="none" cap="none" strike="noStrik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">
  <a:themeElements>
    <a:clrScheme name="BDO_PowerPoint_2003_std_310709 1">
      <a:dk1>
        <a:srgbClr val="000000"/>
      </a:dk1>
      <a:lt1>
        <a:srgbClr val="FFFFFF"/>
      </a:lt1>
      <a:dk2>
        <a:srgbClr val="786860"/>
      </a:dk2>
      <a:lt2>
        <a:srgbClr val="D1108C"/>
      </a:lt2>
      <a:accent1>
        <a:srgbClr val="ED1A3B"/>
      </a:accent1>
      <a:accent2>
        <a:srgbClr val="2EAFA4"/>
      </a:accent2>
      <a:accent3>
        <a:srgbClr val="FFFFFF"/>
      </a:accent3>
      <a:accent4>
        <a:srgbClr val="000000"/>
      </a:accent4>
      <a:accent5>
        <a:srgbClr val="F4ABAF"/>
      </a:accent5>
      <a:accent6>
        <a:srgbClr val="299E94"/>
      </a:accent6>
      <a:hlink>
        <a:srgbClr val="98002E"/>
      </a:hlink>
      <a:folHlink>
        <a:srgbClr val="62CAE3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